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862F6-DEB2-4005-98DC-BA10F5DB14EB}" v="11" dt="2022-11-07T14:19:38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onel" userId="4a4df0780b30e7fd" providerId="LiveId" clId="{DB8862F6-DEB2-4005-98DC-BA10F5DB14EB}"/>
    <pc:docChg chg="undo redo custSel delSld modSld">
      <pc:chgData name="Claudio Bonel" userId="4a4df0780b30e7fd" providerId="LiveId" clId="{DB8862F6-DEB2-4005-98DC-BA10F5DB14EB}" dt="2022-11-07T14:23:00.603" v="1525" actId="20577"/>
      <pc:docMkLst>
        <pc:docMk/>
      </pc:docMkLst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2051480200" sldId="266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2875488783" sldId="269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3640803049" sldId="270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2786942562" sldId="272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2656924455" sldId="273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4214457564" sldId="274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575021741" sldId="275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2196819597" sldId="277"/>
        </pc:sldMkLst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2850597622" sldId="278"/>
        </pc:sldMkLst>
      </pc:sldChg>
      <pc:sldChg chg="modSp mod">
        <pc:chgData name="Claudio Bonel" userId="4a4df0780b30e7fd" providerId="LiveId" clId="{DB8862F6-DEB2-4005-98DC-BA10F5DB14EB}" dt="2022-11-07T14:23:00.603" v="1525" actId="20577"/>
        <pc:sldMkLst>
          <pc:docMk/>
          <pc:sldMk cId="432688442" sldId="279"/>
        </pc:sldMkLst>
        <pc:spChg chg="mod">
          <ac:chgData name="Claudio Bonel" userId="4a4df0780b30e7fd" providerId="LiveId" clId="{DB8862F6-DEB2-4005-98DC-BA10F5DB14EB}" dt="2022-11-07T14:23:00.603" v="1525" actId="20577"/>
          <ac:spMkLst>
            <pc:docMk/>
            <pc:sldMk cId="432688442" sldId="279"/>
            <ac:spMk id="3" creationId="{6BEDB374-794E-9DC4-A27A-82C8FD57EFE5}"/>
          </ac:spMkLst>
        </pc:spChg>
      </pc:sldChg>
      <pc:sldChg chg="del">
        <pc:chgData name="Claudio Bonel" userId="4a4df0780b30e7fd" providerId="LiveId" clId="{DB8862F6-DEB2-4005-98DC-BA10F5DB14EB}" dt="2022-11-07T14:04:38.490" v="0" actId="47"/>
        <pc:sldMkLst>
          <pc:docMk/>
          <pc:sldMk cId="3030421983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BF921-C3A0-C329-9B2F-B6E6408A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B9DC8-33DE-A71D-B12E-F12815B1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5F1EE-0989-04FA-03E5-0045B0A1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C7F49-7177-3F9D-11E2-C026922B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7FD8-69AE-D517-46B8-E592565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85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76ADE-B679-FA57-D692-00F620A4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B58344-2038-FDB3-6F73-603437F9A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DFCEA-614F-A816-FA65-8624A2D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2671E-848A-B2A8-6F47-939E07B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5591D-9F5C-67E8-ACFF-30C6CC80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A49BEA-F195-0363-4ADD-2D5416AFC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DAC66-F345-40F2-58B1-4C8339C5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166D6-EC2C-6769-F352-8EDA7C4C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61F4D-1C32-B1D5-F02C-0A524F7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2A948-D014-0BEA-EFD7-882A4C39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4464-09DF-05D0-01CE-680FD39B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C01D6-1C1F-88DE-FF4C-CB7F0375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39126-A7EB-A060-CBC5-DD98EBD5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04791-4D7F-9AD7-E78E-AE16706C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51B06-4568-CAE8-F296-20778DD0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F9BC-8B32-A9B2-A3D7-1B07D6B8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33247-B3D3-73A1-1DA3-D22B8AD6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796F8-FB3B-EA9E-508B-342B7A2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DD112-85AD-B7EF-54B4-AF0D2EF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8A374-79D5-ABE3-AEC5-27949B2B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CD2B-E676-0D1F-6570-716781B6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A4BC7-4639-C326-FA2C-AEAEFBC0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06840A-70BF-00DF-CA6B-765FA268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93E917-DA5F-6BE2-D9A1-2231B755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11E02-8AAD-2FD6-D760-66CD18D2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40CC7-97A2-A486-D2E5-5E436E36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49193-62D7-A503-F6CC-5E6BB285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32DE9-2DB3-6FCF-D084-01F13C5A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4FB25-F043-B7A8-E9D9-F8BD879C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C8BE1D-6FA7-AA0E-7F72-D2E5E17D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CDDDA8-5198-E098-C576-A74CEB7DC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968DB3-27F6-285F-A33D-12B0882A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F9EC4B-DF27-A333-7E42-9E0E20E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A193A-A1AA-74B9-2D23-6ADC32A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5380-02A0-9EB7-19B0-532A0BD2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D98982-95F8-DA86-0F26-FDE1E8EB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7623C4-0172-4ABC-BBAF-26AD9E0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A37DFE-D604-3256-E24A-7CEE50B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A4B1C2-2497-9A73-B64E-1D8966C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FFDE34-90BC-AE33-9A34-F9AA8AA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1F01-5846-A0DE-0D6D-BDC631DA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5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CEF3-C320-ED28-66F0-DFDD710A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B3CF5-6955-AA21-57EF-86BB9F0BA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354D7-1C62-442D-9FF2-F81CBCF1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ED8A3-B2C3-2FCE-4EA1-0A32BF7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9B98F-341A-0044-D128-A7371A0E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D4EBB-5BB1-E750-EBB5-4534783C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0CAF4-A9AA-67AA-AAA8-126FC084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A0A828-1780-DDA4-A136-1F218A5F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13ABF-85E2-B4AC-23E9-A7C5B0E0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572861-F434-FE96-A4BE-D77964A3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5406A6-4D1A-8C63-4F91-C2B05D71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709C0-0D25-E977-5F19-E5AB5B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6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79B643-1806-4E51-D2B7-09697375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31EE7B-495E-C7AF-210F-EB1715F6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39690-5D03-8E8F-85E3-7F5CCC83B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54E4-ACC6-46A3-A948-02CF336347D6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441CF-8013-8247-9CD3-2E04C818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5E6F8-0964-EB17-984C-43C8D829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839562" y="2284906"/>
            <a:ext cx="41338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075853" y="3051328"/>
            <a:ext cx="627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DASHBOARD NO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595B20-E85A-1F0F-19E3-47E583AF20B7}"/>
              </a:ext>
            </a:extLst>
          </p:cNvPr>
          <p:cNvSpPr txBox="1"/>
          <p:nvPr/>
        </p:nvSpPr>
        <p:spPr>
          <a:xfrm>
            <a:off x="6272201" y="3443920"/>
            <a:ext cx="508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Claudio Bonel</a:t>
            </a:r>
          </a:p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99514-7746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3B9F13-45D3-403E-BC87-E2BB7D4E5E49}"/>
              </a:ext>
            </a:extLst>
          </p:cNvPr>
          <p:cNvSpPr txBox="1"/>
          <p:nvPr/>
        </p:nvSpPr>
        <p:spPr>
          <a:xfrm>
            <a:off x="65314" y="5745749"/>
            <a:ext cx="1212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648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EDB374-794E-9DC4-A27A-82C8FD57EFE5}"/>
              </a:ext>
            </a:extLst>
          </p:cNvPr>
          <p:cNvSpPr txBox="1">
            <a:spLocks/>
          </p:cNvSpPr>
          <p:nvPr/>
        </p:nvSpPr>
        <p:spPr bwMode="auto">
          <a:xfrm>
            <a:off x="161730" y="1480239"/>
            <a:ext cx="11868539" cy="526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foi solicitada a desenvolver um dashboard, onde seja possível </a:t>
            </a:r>
            <a:r>
              <a:rPr lang="pt-BR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</a:t>
            </a: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ranking, através de uma hierarquia de área geral e rótulo do curso, acerca da quantidade de ingressantes do sexo feminino.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geral: “NO_CINE_AREA_GERAL”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Rótulo do curto: “NO_CINE_ROTULO”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Ingressantes por sexo Feminino: “QT_ING_FEM”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análise através dos anos (2019 e 2020), acerca da evolução dos/as ingressantes entre sexo feminino e masculino, comparando-os entre as modalidades de ensino (EAD e Presencial)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Anos: “ANO”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Ingressantes por sexo: Feminino - “QT_ING_FEM” / Masculino – “QT_ING_MASC”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Modalidade de ensino: “TP_MODALIDADE_ENSINO”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Dica: Para comparar a modalidade de ensino no gráfico, utilize a modalidade nos Múltiplos pequenos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mapa por municípios, ilustrando os ingressantes por sexo feminino, através da modalidade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Localidade: </a:t>
            </a:r>
            <a:r>
              <a:rPr lang="pt-BR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LEMBRE-SE! Criar </a:t>
            </a: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coluna, concatenando “NO_MUNICIPIO” com “,RJ”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Ingressantes por sexo: Feminino - “QT_ING_FEM”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Modalidade de ensino: “TP_MODALIDADE_ENSINO”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Dica: Para fazer um gráfico por modalidade, na bolha do mapa, utilize a legenda.</a:t>
            </a:r>
          </a:p>
          <a:p>
            <a:pPr marL="114300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pt-B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as melhores práticas apresentadas até o momento. Dúvidas? Pergunte! Eu sou o usuário.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pt-B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88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273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Bonel</dc:creator>
  <cp:lastModifiedBy>Claudio Bonel</cp:lastModifiedBy>
  <cp:revision>2</cp:revision>
  <dcterms:created xsi:type="dcterms:W3CDTF">2022-10-23T15:34:06Z</dcterms:created>
  <dcterms:modified xsi:type="dcterms:W3CDTF">2022-11-07T14:23:02Z</dcterms:modified>
</cp:coreProperties>
</file>