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8793F-7567-41D5-B774-C8F9AEF679C5}" v="1" dt="2022-12-02T14:04:19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onel" userId="4a4df0780b30e7fd" providerId="LiveId" clId="{B98A7089-4880-4DFA-B2E2-1C84F3C572A9}"/>
    <pc:docChg chg="undo custSel addSld modSld sldOrd">
      <pc:chgData name="Claudio Bonel" userId="4a4df0780b30e7fd" providerId="LiveId" clId="{B98A7089-4880-4DFA-B2E2-1C84F3C572A9}" dt="2022-10-24T16:58:26.182" v="959" actId="1076"/>
      <pc:docMkLst>
        <pc:docMk/>
      </pc:docMkLst>
      <pc:sldChg chg="modSp mod">
        <pc:chgData name="Claudio Bonel" userId="4a4df0780b30e7fd" providerId="LiveId" clId="{B98A7089-4880-4DFA-B2E2-1C84F3C572A9}" dt="2022-10-24T16:58:26.182" v="959" actId="1076"/>
        <pc:sldMkLst>
          <pc:docMk/>
          <pc:sldMk cId="3864873545" sldId="256"/>
        </pc:sldMkLst>
        <pc:spChg chg="mod">
          <ac:chgData name="Claudio Bonel" userId="4a4df0780b30e7fd" providerId="LiveId" clId="{B98A7089-4880-4DFA-B2E2-1C84F3C572A9}" dt="2022-10-24T16:58:26.182" v="959" actId="1076"/>
          <ac:spMkLst>
            <pc:docMk/>
            <pc:sldMk cId="3864873545" sldId="256"/>
            <ac:spMk id="4" creationId="{6EB9F5A2-BC1B-D53D-FCF1-E33CEE842A3F}"/>
          </ac:spMkLst>
        </pc:spChg>
        <pc:spChg chg="mod">
          <ac:chgData name="Claudio Bonel" userId="4a4df0780b30e7fd" providerId="LiveId" clId="{B98A7089-4880-4DFA-B2E2-1C84F3C572A9}" dt="2022-10-24T16:58:26.182" v="959" actId="1076"/>
          <ac:spMkLst>
            <pc:docMk/>
            <pc:sldMk cId="3864873545" sldId="256"/>
            <ac:spMk id="5" creationId="{36595B20-E85A-1F0F-19E3-47E583AF20B7}"/>
          </ac:spMkLst>
        </pc:spChg>
      </pc:sldChg>
      <pc:sldChg chg="addSp delSp modSp mod">
        <pc:chgData name="Claudio Bonel" userId="4a4df0780b30e7fd" providerId="LiveId" clId="{B98A7089-4880-4DFA-B2E2-1C84F3C572A9}" dt="2022-10-23T15:57:00.674" v="114" actId="1076"/>
        <pc:sldMkLst>
          <pc:docMk/>
          <pc:sldMk cId="3348852419" sldId="258"/>
        </pc:sldMkLst>
        <pc:spChg chg="add mod">
          <ac:chgData name="Claudio Bonel" userId="4a4df0780b30e7fd" providerId="LiveId" clId="{B98A7089-4880-4DFA-B2E2-1C84F3C572A9}" dt="2022-10-23T15:57:00.674" v="114" actId="1076"/>
          <ac:spMkLst>
            <pc:docMk/>
            <pc:sldMk cId="3348852419" sldId="258"/>
            <ac:spMk id="3" creationId="{34B7F5E1-35C0-9A28-2F7D-ABE0CC07FEAF}"/>
          </ac:spMkLst>
        </pc:spChg>
        <pc:spChg chg="del">
          <ac:chgData name="Claudio Bonel" userId="4a4df0780b30e7fd" providerId="LiveId" clId="{B98A7089-4880-4DFA-B2E2-1C84F3C572A9}" dt="2022-10-23T15:54:30.343" v="77" actId="478"/>
          <ac:spMkLst>
            <pc:docMk/>
            <pc:sldMk cId="3348852419" sldId="258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5:54:31.128" v="78" actId="478"/>
          <ac:spMkLst>
            <pc:docMk/>
            <pc:sldMk cId="3348852419" sldId="258"/>
            <ac:spMk id="5" creationId="{36595B20-E85A-1F0F-19E3-47E583AF20B7}"/>
          </ac:spMkLst>
        </pc:spChg>
        <pc:spChg chg="add mod">
          <ac:chgData name="Claudio Bonel" userId="4a4df0780b30e7fd" providerId="LiveId" clId="{B98A7089-4880-4DFA-B2E2-1C84F3C572A9}" dt="2022-10-23T15:56:27.986" v="111" actId="113"/>
          <ac:spMkLst>
            <pc:docMk/>
            <pc:sldMk cId="3348852419" sldId="258"/>
            <ac:spMk id="6" creationId="{B420DE20-7221-5ACA-73FB-DC6C2E65C9C4}"/>
          </ac:spMkLst>
        </pc:spChg>
        <pc:picChg chg="add mod">
          <ac:chgData name="Claudio Bonel" userId="4a4df0780b30e7fd" providerId="LiveId" clId="{B98A7089-4880-4DFA-B2E2-1C84F3C572A9}" dt="2022-10-23T15:54:39.074" v="80" actId="14100"/>
          <ac:picMkLst>
            <pc:docMk/>
            <pc:sldMk cId="3348852419" sldId="258"/>
            <ac:picMk id="2" creationId="{AC3463B5-622B-29C6-9C6C-DFEC01E89E8A}"/>
          </ac:picMkLst>
        </pc:picChg>
        <pc:picChg chg="del">
          <ac:chgData name="Claudio Bonel" userId="4a4df0780b30e7fd" providerId="LiveId" clId="{B98A7089-4880-4DFA-B2E2-1C84F3C572A9}" dt="2022-10-23T15:54:27.452" v="76" actId="478"/>
          <ac:picMkLst>
            <pc:docMk/>
            <pc:sldMk cId="3348852419" sldId="258"/>
            <ac:picMk id="1028" creationId="{A363888B-0DDF-FB71-3B3E-274BF1364ECF}"/>
          </ac:picMkLst>
        </pc:picChg>
      </pc:sldChg>
      <pc:sldChg chg="addSp delSp modSp add mod ord modAnim">
        <pc:chgData name="Claudio Bonel" userId="4a4df0780b30e7fd" providerId="LiveId" clId="{B98A7089-4880-4DFA-B2E2-1C84F3C572A9}" dt="2022-10-23T15:52:38.477" v="34" actId="20577"/>
        <pc:sldMkLst>
          <pc:docMk/>
          <pc:sldMk cId="3810964962" sldId="260"/>
        </pc:sldMkLst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3" creationId="{69EFE29C-0D7F-9423-7E27-7F849D5ADF46}"/>
          </ac:spMkLst>
        </pc:spChg>
        <pc:spChg chg="mod">
          <ac:chgData name="Claudio Bonel" userId="4a4df0780b30e7fd" providerId="LiveId" clId="{B98A7089-4880-4DFA-B2E2-1C84F3C572A9}" dt="2022-10-23T15:52:38.477" v="34" actId="20577"/>
          <ac:spMkLst>
            <pc:docMk/>
            <pc:sldMk cId="3810964962" sldId="260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5:52:01.135" v="1" actId="478"/>
          <ac:spMkLst>
            <pc:docMk/>
            <pc:sldMk cId="3810964962" sldId="260"/>
            <ac:spMk id="5" creationId="{36595B20-E85A-1F0F-19E3-47E583AF20B7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6" creationId="{75B075AF-6812-D740-947E-1AE494C3D96F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7" creationId="{47853AC7-B1C9-3E90-07C1-DA5A86642241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8" creationId="{ED5FF13C-BF68-5693-6343-BD38C50798CE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9" creationId="{7A269120-53B9-21AB-E218-0A57CF93C7CE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10" creationId="{9FB4A7E8-8785-E7C5-8FB1-A3409BB4B4B9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11" creationId="{980065A4-CA21-260A-17C7-849114EB1B87}"/>
          </ac:spMkLst>
        </pc:spChg>
        <pc:picChg chg="add mod">
          <ac:chgData name="Claudio Bonel" userId="4a4df0780b30e7fd" providerId="LiveId" clId="{B98A7089-4880-4DFA-B2E2-1C84F3C572A9}" dt="2022-10-23T15:52:09.825" v="4" actId="2711"/>
          <ac:picMkLst>
            <pc:docMk/>
            <pc:sldMk cId="3810964962" sldId="260"/>
            <ac:picMk id="2" creationId="{5F9569F5-A820-D9E7-C7A0-A521DA42EE02}"/>
          </ac:picMkLst>
        </pc:picChg>
      </pc:sldChg>
      <pc:sldChg chg="addSp delSp modSp add mod ord">
        <pc:chgData name="Claudio Bonel" userId="4a4df0780b30e7fd" providerId="LiveId" clId="{B98A7089-4880-4DFA-B2E2-1C84F3C572A9}" dt="2022-10-23T15:53:54.432" v="74"/>
        <pc:sldMkLst>
          <pc:docMk/>
          <pc:sldMk cId="4135089553" sldId="261"/>
        </pc:sldMkLst>
        <pc:spChg chg="mod">
          <ac:chgData name="Claudio Bonel" userId="4a4df0780b30e7fd" providerId="LiveId" clId="{B98A7089-4880-4DFA-B2E2-1C84F3C572A9}" dt="2022-10-23T15:53:12.179" v="68" actId="20577"/>
          <ac:spMkLst>
            <pc:docMk/>
            <pc:sldMk cId="4135089553" sldId="261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5:53:14.806" v="69" actId="478"/>
          <ac:spMkLst>
            <pc:docMk/>
            <pc:sldMk cId="4135089553" sldId="261"/>
            <ac:spMk id="5" creationId="{36595B20-E85A-1F0F-19E3-47E583AF20B7}"/>
          </ac:spMkLst>
        </pc:spChg>
        <pc:picChg chg="add mod">
          <ac:chgData name="Claudio Bonel" userId="4a4df0780b30e7fd" providerId="LiveId" clId="{B98A7089-4880-4DFA-B2E2-1C84F3C572A9}" dt="2022-10-23T15:53:40.743" v="72" actId="1076"/>
          <ac:picMkLst>
            <pc:docMk/>
            <pc:sldMk cId="4135089553" sldId="261"/>
            <ac:picMk id="2050" creationId="{3835D798-C986-7B3B-AC64-BE9702192045}"/>
          </ac:picMkLst>
        </pc:picChg>
      </pc:sldChg>
      <pc:sldChg chg="addSp delSp modSp add mod">
        <pc:chgData name="Claudio Bonel" userId="4a4df0780b30e7fd" providerId="LiveId" clId="{B98A7089-4880-4DFA-B2E2-1C84F3C572A9}" dt="2022-10-23T16:12:47.176" v="301" actId="20577"/>
        <pc:sldMkLst>
          <pc:docMk/>
          <pc:sldMk cId="2857436293" sldId="262"/>
        </pc:sldMkLst>
        <pc:spChg chg="mod">
          <ac:chgData name="Claudio Bonel" userId="4a4df0780b30e7fd" providerId="LiveId" clId="{B98A7089-4880-4DFA-B2E2-1C84F3C572A9}" dt="2022-10-23T16:12:47.176" v="301" actId="20577"/>
          <ac:spMkLst>
            <pc:docMk/>
            <pc:sldMk cId="2857436293" sldId="262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6:04:50.038" v="226" actId="478"/>
          <ac:spMkLst>
            <pc:docMk/>
            <pc:sldMk cId="2857436293" sldId="262"/>
            <ac:spMk id="5" creationId="{36595B20-E85A-1F0F-19E3-47E583AF20B7}"/>
          </ac:spMkLst>
        </pc:spChg>
        <pc:picChg chg="add mod">
          <ac:chgData name="Claudio Bonel" userId="4a4df0780b30e7fd" providerId="LiveId" clId="{B98A7089-4880-4DFA-B2E2-1C84F3C572A9}" dt="2022-10-23T16:05:41.289" v="232" actId="1076"/>
          <ac:picMkLst>
            <pc:docMk/>
            <pc:sldMk cId="2857436293" sldId="262"/>
            <ac:picMk id="3" creationId="{9380F979-F16A-98B0-2C0B-5950E0FD0127}"/>
          </ac:picMkLst>
        </pc:picChg>
      </pc:sldChg>
      <pc:sldChg chg="addSp delSp modSp add mod">
        <pc:chgData name="Claudio Bonel" userId="4a4df0780b30e7fd" providerId="LiveId" clId="{B98A7089-4880-4DFA-B2E2-1C84F3C572A9}" dt="2022-10-23T15:58:52.526" v="139" actId="121"/>
        <pc:sldMkLst>
          <pc:docMk/>
          <pc:sldMk cId="2342109752" sldId="263"/>
        </pc:sldMkLst>
        <pc:spChg chg="del">
          <ac:chgData name="Claudio Bonel" userId="4a4df0780b30e7fd" providerId="LiveId" clId="{B98A7089-4880-4DFA-B2E2-1C84F3C572A9}" dt="2022-10-23T15:58:16.897" v="118" actId="478"/>
          <ac:spMkLst>
            <pc:docMk/>
            <pc:sldMk cId="2342109752" sldId="263"/>
            <ac:spMk id="3" creationId="{34B7F5E1-35C0-9A28-2F7D-ABE0CC07FEAF}"/>
          </ac:spMkLst>
        </pc:spChg>
        <pc:spChg chg="add mod">
          <ac:chgData name="Claudio Bonel" userId="4a4df0780b30e7fd" providerId="LiveId" clId="{B98A7089-4880-4DFA-B2E2-1C84F3C572A9}" dt="2022-10-23T15:58:52.526" v="139" actId="121"/>
          <ac:spMkLst>
            <pc:docMk/>
            <pc:sldMk cId="2342109752" sldId="263"/>
            <ac:spMk id="5" creationId="{2C1042B1-43FC-3AE5-299F-F617094F606A}"/>
          </ac:spMkLst>
        </pc:spChg>
        <pc:spChg chg="del">
          <ac:chgData name="Claudio Bonel" userId="4a4df0780b30e7fd" providerId="LiveId" clId="{B98A7089-4880-4DFA-B2E2-1C84F3C572A9}" dt="2022-10-23T15:58:15.898" v="117" actId="478"/>
          <ac:spMkLst>
            <pc:docMk/>
            <pc:sldMk cId="2342109752" sldId="263"/>
            <ac:spMk id="6" creationId="{B420DE20-7221-5ACA-73FB-DC6C2E65C9C4}"/>
          </ac:spMkLst>
        </pc:spChg>
        <pc:picChg chg="del">
          <ac:chgData name="Claudio Bonel" userId="4a4df0780b30e7fd" providerId="LiveId" clId="{B98A7089-4880-4DFA-B2E2-1C84F3C572A9}" dt="2022-10-23T15:58:15.142" v="116" actId="478"/>
          <ac:picMkLst>
            <pc:docMk/>
            <pc:sldMk cId="2342109752" sldId="263"/>
            <ac:picMk id="2" creationId="{AC3463B5-622B-29C6-9C6C-DFEC01E89E8A}"/>
          </ac:picMkLst>
        </pc:picChg>
        <pc:picChg chg="add mod">
          <ac:chgData name="Claudio Bonel" userId="4a4df0780b30e7fd" providerId="LiveId" clId="{B98A7089-4880-4DFA-B2E2-1C84F3C572A9}" dt="2022-10-23T15:58:26.466" v="124" actId="1076"/>
          <ac:picMkLst>
            <pc:docMk/>
            <pc:sldMk cId="2342109752" sldId="263"/>
            <ac:picMk id="4" creationId="{1FD58BEC-E823-B6AD-D329-D3288654C6C3}"/>
          </ac:picMkLst>
        </pc:picChg>
      </pc:sldChg>
      <pc:sldChg chg="addSp delSp modSp add mod">
        <pc:chgData name="Claudio Bonel" userId="4a4df0780b30e7fd" providerId="LiveId" clId="{B98A7089-4880-4DFA-B2E2-1C84F3C572A9}" dt="2022-10-23T16:19:01.741" v="831" actId="1076"/>
        <pc:sldMkLst>
          <pc:docMk/>
          <pc:sldMk cId="3641145519" sldId="264"/>
        </pc:sldMkLst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2" creationId="{5F1A2CF1-1F95-8168-7A73-9A673178449F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3" creationId="{3F59B35B-0D25-0AAB-C533-5E9539BCEAD2}"/>
          </ac:spMkLst>
        </pc:spChg>
        <pc:spChg chg="mod">
          <ac:chgData name="Claudio Bonel" userId="4a4df0780b30e7fd" providerId="LiveId" clId="{B98A7089-4880-4DFA-B2E2-1C84F3C572A9}" dt="2022-10-23T16:13:46.245" v="405" actId="20577"/>
          <ac:spMkLst>
            <pc:docMk/>
            <pc:sldMk cId="3641145519" sldId="264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6:13:49.706" v="406" actId="478"/>
          <ac:spMkLst>
            <pc:docMk/>
            <pc:sldMk cId="3641145519" sldId="264"/>
            <ac:spMk id="5" creationId="{36595B20-E85A-1F0F-19E3-47E583AF20B7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7" creationId="{53230D1E-908C-087D-0E52-3139D2BA58EC}"/>
          </ac:spMkLst>
        </pc:spChg>
        <pc:spChg chg="add del mod">
          <ac:chgData name="Claudio Bonel" userId="4a4df0780b30e7fd" providerId="LiveId" clId="{B98A7089-4880-4DFA-B2E2-1C84F3C572A9}" dt="2022-10-23T16:16:58.248" v="458"/>
          <ac:spMkLst>
            <pc:docMk/>
            <pc:sldMk cId="3641145519" sldId="264"/>
            <ac:spMk id="8" creationId="{ABB4ECB6-0E41-EF8A-B2CF-6F7A31D054E3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9" creationId="{AB446D56-4953-642D-55E9-F895B7105BF2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10" creationId="{3471AADE-FA3E-F21A-191F-D8930F034351}"/>
          </ac:spMkLst>
        </pc:spChg>
        <pc:spChg chg="add mod">
          <ac:chgData name="Claudio Bonel" userId="4a4df0780b30e7fd" providerId="LiveId" clId="{B98A7089-4880-4DFA-B2E2-1C84F3C572A9}" dt="2022-10-23T16:19:01.741" v="831" actId="1076"/>
          <ac:spMkLst>
            <pc:docMk/>
            <pc:sldMk cId="3641145519" sldId="264"/>
            <ac:spMk id="11" creationId="{3F102E94-A64F-19F9-F533-67CA523506AC}"/>
          </ac:spMkLst>
        </pc:spChg>
        <pc:picChg chg="add mod">
          <ac:chgData name="Claudio Bonel" userId="4a4df0780b30e7fd" providerId="LiveId" clId="{B98A7089-4880-4DFA-B2E2-1C84F3C572A9}" dt="2022-10-23T16:17:24.399" v="477" actId="1076"/>
          <ac:picMkLst>
            <pc:docMk/>
            <pc:sldMk cId="3641145519" sldId="264"/>
            <ac:picMk id="6" creationId="{C15C09A3-2858-4EB8-3A6A-FE3C90567A1D}"/>
          </ac:picMkLst>
        </pc:picChg>
        <pc:picChg chg="add mod">
          <ac:chgData name="Claudio Bonel" userId="4a4df0780b30e7fd" providerId="LiveId" clId="{B98A7089-4880-4DFA-B2E2-1C84F3C572A9}" dt="2022-10-23T16:17:24.399" v="477" actId="1076"/>
          <ac:picMkLst>
            <pc:docMk/>
            <pc:sldMk cId="3641145519" sldId="264"/>
            <ac:picMk id="7170" creationId="{D606E27E-D1BC-DE98-0B4D-14E64AF5C22F}"/>
          </ac:picMkLst>
        </pc:picChg>
        <pc:picChg chg="add mod">
          <ac:chgData name="Claudio Bonel" userId="4a4df0780b30e7fd" providerId="LiveId" clId="{B98A7089-4880-4DFA-B2E2-1C84F3C572A9}" dt="2022-10-23T16:17:24.399" v="477" actId="1076"/>
          <ac:picMkLst>
            <pc:docMk/>
            <pc:sldMk cId="3641145519" sldId="264"/>
            <ac:picMk id="7172" creationId="{B2E470FD-04C5-E85F-B003-B4B898065CF6}"/>
          </ac:picMkLst>
        </pc:picChg>
      </pc:sldChg>
      <pc:sldChg chg="addSp delSp modSp add mod">
        <pc:chgData name="Claudio Bonel" userId="4a4df0780b30e7fd" providerId="LiveId" clId="{B98A7089-4880-4DFA-B2E2-1C84F3C572A9}" dt="2022-10-23T16:12:52.413" v="312" actId="20577"/>
        <pc:sldMkLst>
          <pc:docMk/>
          <pc:sldMk cId="1256711377" sldId="265"/>
        </pc:sldMkLst>
        <pc:spChg chg="mod">
          <ac:chgData name="Claudio Bonel" userId="4a4df0780b30e7fd" providerId="LiveId" clId="{B98A7089-4880-4DFA-B2E2-1C84F3C572A9}" dt="2022-10-23T16:12:52.413" v="312" actId="20577"/>
          <ac:spMkLst>
            <pc:docMk/>
            <pc:sldMk cId="1256711377" sldId="265"/>
            <ac:spMk id="4" creationId="{6EB9F5A2-BC1B-D53D-FCF1-E33CEE842A3F}"/>
          </ac:spMkLst>
        </pc:spChg>
        <pc:picChg chg="add mod">
          <ac:chgData name="Claudio Bonel" userId="4a4df0780b30e7fd" providerId="LiveId" clId="{B98A7089-4880-4DFA-B2E2-1C84F3C572A9}" dt="2022-10-23T16:12:30.177" v="289" actId="1076"/>
          <ac:picMkLst>
            <pc:docMk/>
            <pc:sldMk cId="1256711377" sldId="265"/>
            <ac:picMk id="2" creationId="{9A5709C7-0F93-246D-59EB-6DDEBCB1FD8C}"/>
          </ac:picMkLst>
        </pc:picChg>
        <pc:picChg chg="del">
          <ac:chgData name="Claudio Bonel" userId="4a4df0780b30e7fd" providerId="LiveId" clId="{B98A7089-4880-4DFA-B2E2-1C84F3C572A9}" dt="2022-10-23T16:05:53.372" v="234" actId="478"/>
          <ac:picMkLst>
            <pc:docMk/>
            <pc:sldMk cId="1256711377" sldId="265"/>
            <ac:picMk id="3" creationId="{9380F979-F16A-98B0-2C0B-5950E0FD0127}"/>
          </ac:picMkLst>
        </pc:picChg>
        <pc:picChg chg="add mod">
          <ac:chgData name="Claudio Bonel" userId="4a4df0780b30e7fd" providerId="LiveId" clId="{B98A7089-4880-4DFA-B2E2-1C84F3C572A9}" dt="2022-10-23T16:12:27.975" v="288" actId="1035"/>
          <ac:picMkLst>
            <pc:docMk/>
            <pc:sldMk cId="1256711377" sldId="265"/>
            <ac:picMk id="4098" creationId="{74A0A67D-5804-2AF2-68E8-FE07B88159F7}"/>
          </ac:picMkLst>
        </pc:picChg>
        <pc:picChg chg="add mod">
          <ac:chgData name="Claudio Bonel" userId="4a4df0780b30e7fd" providerId="LiveId" clId="{B98A7089-4880-4DFA-B2E2-1C84F3C572A9}" dt="2022-10-23T16:12:27.975" v="288" actId="1035"/>
          <ac:picMkLst>
            <pc:docMk/>
            <pc:sldMk cId="1256711377" sldId="265"/>
            <ac:picMk id="4100" creationId="{C49CCE2A-08E8-B241-DA04-C25471E7F6F7}"/>
          </ac:picMkLst>
        </pc:picChg>
        <pc:picChg chg="add del mod">
          <ac:chgData name="Claudio Bonel" userId="4a4df0780b30e7fd" providerId="LiveId" clId="{B98A7089-4880-4DFA-B2E2-1C84F3C572A9}" dt="2022-10-23T16:12:01.064" v="263" actId="478"/>
          <ac:picMkLst>
            <pc:docMk/>
            <pc:sldMk cId="1256711377" sldId="265"/>
            <ac:picMk id="4102" creationId="{8394AA99-0674-E041-95F7-C03DF0085DC9}"/>
          </ac:picMkLst>
        </pc:picChg>
        <pc:picChg chg="add mod">
          <ac:chgData name="Claudio Bonel" userId="4a4df0780b30e7fd" providerId="LiveId" clId="{B98A7089-4880-4DFA-B2E2-1C84F3C572A9}" dt="2022-10-23T16:12:33.678" v="290" actId="1076"/>
          <ac:picMkLst>
            <pc:docMk/>
            <pc:sldMk cId="1256711377" sldId="265"/>
            <ac:picMk id="4104" creationId="{30CCF558-956F-DD4A-7AD2-CE13E1BD7189}"/>
          </ac:picMkLst>
        </pc:picChg>
      </pc:sldChg>
      <pc:sldChg chg="addSp delSp modSp add mod">
        <pc:chgData name="Claudio Bonel" userId="4a4df0780b30e7fd" providerId="LiveId" clId="{B98A7089-4880-4DFA-B2E2-1C84F3C572A9}" dt="2022-10-24T14:04:08.464" v="940" actId="20577"/>
        <pc:sldMkLst>
          <pc:docMk/>
          <pc:sldMk cId="2051480200" sldId="266"/>
        </pc:sldMkLst>
        <pc:spChg chg="add mod">
          <ac:chgData name="Claudio Bonel" userId="4a4df0780b30e7fd" providerId="LiveId" clId="{B98A7089-4880-4DFA-B2E2-1C84F3C572A9}" dt="2022-10-24T14:04:08.464" v="940" actId="20577"/>
          <ac:spMkLst>
            <pc:docMk/>
            <pc:sldMk cId="2051480200" sldId="266"/>
            <ac:spMk id="2" creationId="{412E8485-9624-65FC-4D33-E85A618AB6F6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2" creationId="{5F1A2CF1-1F95-8168-7A73-9A673178449F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3" creationId="{3F59B35B-0D25-0AAB-C533-5E9539BCEAD2}"/>
          </ac:spMkLst>
        </pc:spChg>
        <pc:spChg chg="mod">
          <ac:chgData name="Claudio Bonel" userId="4a4df0780b30e7fd" providerId="LiveId" clId="{B98A7089-4880-4DFA-B2E2-1C84F3C572A9}" dt="2022-10-23T16:19:39.196" v="897" actId="20577"/>
          <ac:spMkLst>
            <pc:docMk/>
            <pc:sldMk cId="2051480200" sldId="266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7" creationId="{53230D1E-908C-087D-0E52-3139D2BA58EC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9" creationId="{AB446D56-4953-642D-55E9-F895B7105BF2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10" creationId="{3471AADE-FA3E-F21A-191F-D8930F034351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11" creationId="{3F102E94-A64F-19F9-F533-67CA523506AC}"/>
          </ac:spMkLst>
        </pc:spChg>
        <pc:picChg chg="del">
          <ac:chgData name="Claudio Bonel" userId="4a4df0780b30e7fd" providerId="LiveId" clId="{B98A7089-4880-4DFA-B2E2-1C84F3C572A9}" dt="2022-10-23T16:19:22.773" v="833" actId="478"/>
          <ac:picMkLst>
            <pc:docMk/>
            <pc:sldMk cId="2051480200" sldId="266"/>
            <ac:picMk id="6" creationId="{C15C09A3-2858-4EB8-3A6A-FE3C90567A1D}"/>
          </ac:picMkLst>
        </pc:picChg>
        <pc:picChg chg="del">
          <ac:chgData name="Claudio Bonel" userId="4a4df0780b30e7fd" providerId="LiveId" clId="{B98A7089-4880-4DFA-B2E2-1C84F3C572A9}" dt="2022-10-23T16:19:22.773" v="833" actId="478"/>
          <ac:picMkLst>
            <pc:docMk/>
            <pc:sldMk cId="2051480200" sldId="266"/>
            <ac:picMk id="7170" creationId="{D606E27E-D1BC-DE98-0B4D-14E64AF5C22F}"/>
          </ac:picMkLst>
        </pc:picChg>
        <pc:picChg chg="del">
          <ac:chgData name="Claudio Bonel" userId="4a4df0780b30e7fd" providerId="LiveId" clId="{B98A7089-4880-4DFA-B2E2-1C84F3C572A9}" dt="2022-10-23T16:19:22.773" v="833" actId="478"/>
          <ac:picMkLst>
            <pc:docMk/>
            <pc:sldMk cId="2051480200" sldId="266"/>
            <ac:picMk id="7172" creationId="{B2E470FD-04C5-E85F-B003-B4B898065CF6}"/>
          </ac:picMkLst>
        </pc:picChg>
      </pc:sldChg>
    </pc:docChg>
  </pc:docChgLst>
  <pc:docChgLst>
    <pc:chgData name="Claudio Bonel" userId="4a4df0780b30e7fd" providerId="LiveId" clId="{F238793F-7567-41D5-B774-C8F9AEF679C5}"/>
    <pc:docChg chg="undo custSel delSld modSld">
      <pc:chgData name="Claudio Bonel" userId="4a4df0780b30e7fd" providerId="LiveId" clId="{F238793F-7567-41D5-B774-C8F9AEF679C5}" dt="2022-12-03T11:51:27.121" v="21" actId="6549"/>
      <pc:docMkLst>
        <pc:docMk/>
      </pc:docMkLst>
      <pc:sldChg chg="modSp mod">
        <pc:chgData name="Claudio Bonel" userId="4a4df0780b30e7fd" providerId="LiveId" clId="{F238793F-7567-41D5-B774-C8F9AEF679C5}" dt="2022-12-03T11:51:27.121" v="21" actId="6549"/>
        <pc:sldMkLst>
          <pc:docMk/>
          <pc:sldMk cId="3864873545" sldId="256"/>
        </pc:sldMkLst>
        <pc:spChg chg="mod">
          <ac:chgData name="Claudio Bonel" userId="4a4df0780b30e7fd" providerId="LiveId" clId="{F238793F-7567-41D5-B774-C8F9AEF679C5}" dt="2022-12-03T11:51:27.121" v="21" actId="6549"/>
          <ac:spMkLst>
            <pc:docMk/>
            <pc:sldMk cId="3864873545" sldId="256"/>
            <ac:spMk id="4" creationId="{6EB9F5A2-BC1B-D53D-FCF1-E33CEE842A3F}"/>
          </ac:spMkLst>
        </pc:spChg>
      </pc:sldChg>
      <pc:sldChg chg="del">
        <pc:chgData name="Claudio Bonel" userId="4a4df0780b30e7fd" providerId="LiveId" clId="{F238793F-7567-41D5-B774-C8F9AEF679C5}" dt="2022-12-02T14:16:12.516" v="11" actId="47"/>
        <pc:sldMkLst>
          <pc:docMk/>
          <pc:sldMk cId="4204768955" sldId="257"/>
        </pc:sldMkLst>
      </pc:sldChg>
      <pc:sldChg chg="del">
        <pc:chgData name="Claudio Bonel" userId="4a4df0780b30e7fd" providerId="LiveId" clId="{F238793F-7567-41D5-B774-C8F9AEF679C5}" dt="2022-12-02T14:16:12.516" v="11" actId="47"/>
        <pc:sldMkLst>
          <pc:docMk/>
          <pc:sldMk cId="3348852419" sldId="258"/>
        </pc:sldMkLst>
      </pc:sldChg>
      <pc:sldChg chg="del">
        <pc:chgData name="Claudio Bonel" userId="4a4df0780b30e7fd" providerId="LiveId" clId="{F238793F-7567-41D5-B774-C8F9AEF679C5}" dt="2022-12-02T14:16:12.516" v="11" actId="47"/>
        <pc:sldMkLst>
          <pc:docMk/>
          <pc:sldMk cId="852527996" sldId="259"/>
        </pc:sldMkLst>
      </pc:sldChg>
      <pc:sldChg chg="delSp modSp del mod delAnim">
        <pc:chgData name="Claudio Bonel" userId="4a4df0780b30e7fd" providerId="LiveId" clId="{F238793F-7567-41D5-B774-C8F9AEF679C5}" dt="2022-12-02T14:16:12.516" v="11" actId="47"/>
        <pc:sldMkLst>
          <pc:docMk/>
          <pc:sldMk cId="3810964962" sldId="260"/>
        </pc:sldMkLst>
        <pc:spChg chg="mod">
          <ac:chgData name="Claudio Bonel" userId="4a4df0780b30e7fd" providerId="LiveId" clId="{F238793F-7567-41D5-B774-C8F9AEF679C5}" dt="2022-12-02T13:52:58.659" v="1" actId="1076"/>
          <ac:spMkLst>
            <pc:docMk/>
            <pc:sldMk cId="3810964962" sldId="260"/>
            <ac:spMk id="8" creationId="{ED5FF13C-BF68-5693-6343-BD38C50798CE}"/>
          </ac:spMkLst>
        </pc:spChg>
        <pc:spChg chg="mod">
          <ac:chgData name="Claudio Bonel" userId="4a4df0780b30e7fd" providerId="LiveId" clId="{F238793F-7567-41D5-B774-C8F9AEF679C5}" dt="2022-12-02T13:53:02.921" v="3" actId="1076"/>
          <ac:spMkLst>
            <pc:docMk/>
            <pc:sldMk cId="3810964962" sldId="260"/>
            <ac:spMk id="9" creationId="{7A269120-53B9-21AB-E218-0A57CF93C7CE}"/>
          </ac:spMkLst>
        </pc:spChg>
        <pc:spChg chg="del">
          <ac:chgData name="Claudio Bonel" userId="4a4df0780b30e7fd" providerId="LiveId" clId="{F238793F-7567-41D5-B774-C8F9AEF679C5}" dt="2022-12-02T13:52:52.049" v="0" actId="478"/>
          <ac:spMkLst>
            <pc:docMk/>
            <pc:sldMk cId="3810964962" sldId="260"/>
            <ac:spMk id="10" creationId="{9FB4A7E8-8785-E7C5-8FB1-A3409BB4B4B9}"/>
          </ac:spMkLst>
        </pc:spChg>
        <pc:spChg chg="mod">
          <ac:chgData name="Claudio Bonel" userId="4a4df0780b30e7fd" providerId="LiveId" clId="{F238793F-7567-41D5-B774-C8F9AEF679C5}" dt="2022-12-02T13:53:01.442" v="2" actId="1076"/>
          <ac:spMkLst>
            <pc:docMk/>
            <pc:sldMk cId="3810964962" sldId="260"/>
            <ac:spMk id="11" creationId="{980065A4-CA21-260A-17C7-849114EB1B87}"/>
          </ac:spMkLst>
        </pc:spChg>
      </pc:sldChg>
      <pc:sldChg chg="del">
        <pc:chgData name="Claudio Bonel" userId="4a4df0780b30e7fd" providerId="LiveId" clId="{F238793F-7567-41D5-B774-C8F9AEF679C5}" dt="2022-12-02T14:16:12.516" v="11" actId="47"/>
        <pc:sldMkLst>
          <pc:docMk/>
          <pc:sldMk cId="4135089553" sldId="261"/>
        </pc:sldMkLst>
      </pc:sldChg>
      <pc:sldChg chg="modSp mod">
        <pc:chgData name="Claudio Bonel" userId="4a4df0780b30e7fd" providerId="LiveId" clId="{F238793F-7567-41D5-B774-C8F9AEF679C5}" dt="2022-12-02T14:16:18.027" v="16" actId="20577"/>
        <pc:sldMkLst>
          <pc:docMk/>
          <pc:sldMk cId="2857436293" sldId="262"/>
        </pc:sldMkLst>
        <pc:spChg chg="mod">
          <ac:chgData name="Claudio Bonel" userId="4a4df0780b30e7fd" providerId="LiveId" clId="{F238793F-7567-41D5-B774-C8F9AEF679C5}" dt="2022-12-02T14:16:18.027" v="16" actId="20577"/>
          <ac:spMkLst>
            <pc:docMk/>
            <pc:sldMk cId="2857436293" sldId="262"/>
            <ac:spMk id="4" creationId="{6EB9F5A2-BC1B-D53D-FCF1-E33CEE842A3F}"/>
          </ac:spMkLst>
        </pc:spChg>
      </pc:sldChg>
      <pc:sldChg chg="del">
        <pc:chgData name="Claudio Bonel" userId="4a4df0780b30e7fd" providerId="LiveId" clId="{F238793F-7567-41D5-B774-C8F9AEF679C5}" dt="2022-12-02T14:16:12.516" v="11" actId="47"/>
        <pc:sldMkLst>
          <pc:docMk/>
          <pc:sldMk cId="2342109752" sldId="263"/>
        </pc:sldMkLst>
      </pc:sldChg>
      <pc:sldChg chg="modSp mod">
        <pc:chgData name="Claudio Bonel" userId="4a4df0780b30e7fd" providerId="LiveId" clId="{F238793F-7567-41D5-B774-C8F9AEF679C5}" dt="2022-12-02T14:16:26.868" v="20" actId="20577"/>
        <pc:sldMkLst>
          <pc:docMk/>
          <pc:sldMk cId="1256711377" sldId="265"/>
        </pc:sldMkLst>
        <pc:spChg chg="mod">
          <ac:chgData name="Claudio Bonel" userId="4a4df0780b30e7fd" providerId="LiveId" clId="{F238793F-7567-41D5-B774-C8F9AEF679C5}" dt="2022-12-02T14:16:26.868" v="20" actId="20577"/>
          <ac:spMkLst>
            <pc:docMk/>
            <pc:sldMk cId="1256711377" sldId="265"/>
            <ac:spMk id="4" creationId="{6EB9F5A2-BC1B-D53D-FCF1-E33CEE842A3F}"/>
          </ac:spMkLst>
        </pc:spChg>
      </pc:sldChg>
      <pc:sldChg chg="modSp mod">
        <pc:chgData name="Claudio Bonel" userId="4a4df0780b30e7fd" providerId="LiveId" clId="{F238793F-7567-41D5-B774-C8F9AEF679C5}" dt="2022-12-02T14:04:19.001" v="10" actId="20577"/>
        <pc:sldMkLst>
          <pc:docMk/>
          <pc:sldMk cId="2051480200" sldId="266"/>
        </pc:sldMkLst>
        <pc:spChg chg="mod">
          <ac:chgData name="Claudio Bonel" userId="4a4df0780b30e7fd" providerId="LiveId" clId="{F238793F-7567-41D5-B774-C8F9AEF679C5}" dt="2022-12-02T14:04:19.001" v="10" actId="20577"/>
          <ac:spMkLst>
            <pc:docMk/>
            <pc:sldMk cId="2051480200" sldId="266"/>
            <ac:spMk id="2" creationId="{412E8485-9624-65FC-4D33-E85A618AB6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BF921-C3A0-C329-9B2F-B6E6408A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B9DC8-33DE-A71D-B12E-F12815B1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5F1EE-0989-04FA-03E5-0045B0A1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C7F49-7177-3F9D-11E2-C026922B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7FD8-69AE-D517-46B8-E592565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85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76ADE-B679-FA57-D692-00F620A4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B58344-2038-FDB3-6F73-603437F9A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DFCEA-614F-A816-FA65-8624A2D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2671E-848A-B2A8-6F47-939E07B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5591D-9F5C-67E8-ACFF-30C6CC80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A49BEA-F195-0363-4ADD-2D5416AFC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DAC66-F345-40F2-58B1-4C8339C5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166D6-EC2C-6769-F352-8EDA7C4C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61F4D-1C32-B1D5-F02C-0A524F7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2A948-D014-0BEA-EFD7-882A4C39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4464-09DF-05D0-01CE-680FD39B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C01D6-1C1F-88DE-FF4C-CB7F0375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39126-A7EB-A060-CBC5-DD98EBD5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04791-4D7F-9AD7-E78E-AE16706C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51B06-4568-CAE8-F296-20778DD0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F9BC-8B32-A9B2-A3D7-1B07D6B8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33247-B3D3-73A1-1DA3-D22B8AD6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796F8-FB3B-EA9E-508B-342B7A2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DD112-85AD-B7EF-54B4-AF0D2EF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8A374-79D5-ABE3-AEC5-27949B2B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CD2B-E676-0D1F-6570-716781B6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A4BC7-4639-C326-FA2C-AEAEFBC0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06840A-70BF-00DF-CA6B-765FA268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93E917-DA5F-6BE2-D9A1-2231B755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11E02-8AAD-2FD6-D760-66CD18D2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40CC7-97A2-A486-D2E5-5E436E36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49193-62D7-A503-F6CC-5E6BB285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32DE9-2DB3-6FCF-D084-01F13C5A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4FB25-F043-B7A8-E9D9-F8BD879C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C8BE1D-6FA7-AA0E-7F72-D2E5E17D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CDDDA8-5198-E098-C576-A74CEB7DC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968DB3-27F6-285F-A33D-12B0882A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F9EC4B-DF27-A333-7E42-9E0E20E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A193A-A1AA-74B9-2D23-6ADC32A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5380-02A0-9EB7-19B0-532A0BD2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D98982-95F8-DA86-0F26-FDE1E8EB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7623C4-0172-4ABC-BBAF-26AD9E0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A37DFE-D604-3256-E24A-7CEE50B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A4B1C2-2497-9A73-B64E-1D8966C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FFDE34-90BC-AE33-9A34-F9AA8AA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1F01-5846-A0DE-0D6D-BDC631DA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5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CEF3-C320-ED28-66F0-DFDD710A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B3CF5-6955-AA21-57EF-86BB9F0BA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354D7-1C62-442D-9FF2-F81CBCF1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ED8A3-B2C3-2FCE-4EA1-0A32BF7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9B98F-341A-0044-D128-A7371A0E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D4EBB-5BB1-E750-EBB5-4534783C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0CAF4-A9AA-67AA-AAA8-126FC084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A0A828-1780-DDA4-A136-1F218A5F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13ABF-85E2-B4AC-23E9-A7C5B0E0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572861-F434-FE96-A4BE-D77964A3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5406A6-4D1A-8C63-4F91-C2B05D71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709C0-0D25-E977-5F19-E5AB5B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6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79B643-1806-4E51-D2B7-09697375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31EE7B-495E-C7AF-210F-EB1715F6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39690-5D03-8E8F-85E3-7F5CCC83B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54E4-ACC6-46A3-A948-02CF336347D6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441CF-8013-8247-9CD3-2E04C818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5E6F8-0964-EB17-984C-43C8D829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bonel/ConhecendoPowerBI_SENAC/blob/main/CensoEnsinoSuperior2019_2020.z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839562" y="2284906"/>
            <a:ext cx="41338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6272201" y="3051328"/>
            <a:ext cx="508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595B20-E85A-1F0F-19E3-47E583AF20B7}"/>
              </a:ext>
            </a:extLst>
          </p:cNvPr>
          <p:cNvSpPr txBox="1"/>
          <p:nvPr/>
        </p:nvSpPr>
        <p:spPr>
          <a:xfrm>
            <a:off x="6272201" y="3443920"/>
            <a:ext cx="5080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Claudio Bonel</a:t>
            </a:r>
          </a:p>
          <a:p>
            <a:pPr algn="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99514-7746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3B9F13-45D3-403E-BC87-E2BB7D4E5E49}"/>
              </a:ext>
            </a:extLst>
          </p:cNvPr>
          <p:cNvSpPr txBox="1"/>
          <p:nvPr/>
        </p:nvSpPr>
        <p:spPr>
          <a:xfrm>
            <a:off x="65314" y="5745749"/>
            <a:ext cx="1212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648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80F979-F16A-98B0-2C0B-5950E0FD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95" y="1337388"/>
            <a:ext cx="4904410" cy="54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BI?</a:t>
            </a:r>
          </a:p>
        </p:txBody>
      </p:sp>
      <p:pic>
        <p:nvPicPr>
          <p:cNvPr id="4098" name="Picture 2" descr="Ver a imagem de origem">
            <a:extLst>
              <a:ext uri="{FF2B5EF4-FFF2-40B4-BE49-F238E27FC236}">
                <a16:creationId xmlns:a16="http://schemas.microsoft.com/office/drawing/2014/main" id="{74A0A67D-5804-2AF2-68E8-FE07B881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44" y="1619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er a imagem de origem">
            <a:extLst>
              <a:ext uri="{FF2B5EF4-FFF2-40B4-BE49-F238E27FC236}">
                <a16:creationId xmlns:a16="http://schemas.microsoft.com/office/drawing/2014/main" id="{C49CCE2A-08E8-B241-DA04-C25471E7F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71" y="2213733"/>
            <a:ext cx="1407275" cy="16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er a imagem de origem">
            <a:extLst>
              <a:ext uri="{FF2B5EF4-FFF2-40B4-BE49-F238E27FC236}">
                <a16:creationId xmlns:a16="http://schemas.microsoft.com/office/drawing/2014/main" id="{30CCF558-956F-DD4A-7AD2-CE13E1BD7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1" t="7333" r="2443" b="7061"/>
          <a:stretch/>
        </p:blipFill>
        <p:spPr bwMode="auto">
          <a:xfrm>
            <a:off x="8101629" y="2093844"/>
            <a:ext cx="1600200" cy="185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er a imagem de origem">
            <a:extLst>
              <a:ext uri="{FF2B5EF4-FFF2-40B4-BE49-F238E27FC236}">
                <a16:creationId xmlns:a16="http://schemas.microsoft.com/office/drawing/2014/main" id="{9A5709C7-0F93-246D-59EB-6DDEBCB1F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2" t="10494" r="44562" b="3899"/>
          <a:stretch/>
        </p:blipFill>
        <p:spPr bwMode="auto">
          <a:xfrm>
            <a:off x="5233696" y="4894203"/>
            <a:ext cx="1600200" cy="185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sua primeira análise de dados, no Power BI</a:t>
            </a:r>
          </a:p>
        </p:txBody>
      </p:sp>
      <p:pic>
        <p:nvPicPr>
          <p:cNvPr id="7170" name="Picture 2" descr="Ver a imagem de origem">
            <a:extLst>
              <a:ext uri="{FF2B5EF4-FFF2-40B4-BE49-F238E27FC236}">
                <a16:creationId xmlns:a16="http://schemas.microsoft.com/office/drawing/2014/main" id="{D606E27E-D1BC-DE98-0B4D-14E64AF5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4476" r="18829" b="8726"/>
          <a:stretch/>
        </p:blipFill>
        <p:spPr bwMode="auto">
          <a:xfrm>
            <a:off x="162874" y="2209800"/>
            <a:ext cx="22713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5F1A2CF1-1F95-8168-7A73-9A673178449F}"/>
              </a:ext>
            </a:extLst>
          </p:cNvPr>
          <p:cNvSpPr/>
          <p:nvPr/>
        </p:nvSpPr>
        <p:spPr>
          <a:xfrm>
            <a:off x="2772342" y="2524125"/>
            <a:ext cx="1881868" cy="18097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2" name="Picture 4" descr="Ver a imagem de origem">
            <a:extLst>
              <a:ext uri="{FF2B5EF4-FFF2-40B4-BE49-F238E27FC236}">
                <a16:creationId xmlns:a16="http://schemas.microsoft.com/office/drawing/2014/main" id="{B2E470FD-04C5-E85F-B003-B4B89806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79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F59B35B-0D25-0AAB-C533-5E9539BCEAD2}"/>
              </a:ext>
            </a:extLst>
          </p:cNvPr>
          <p:cNvSpPr/>
          <p:nvPr/>
        </p:nvSpPr>
        <p:spPr>
          <a:xfrm>
            <a:off x="7146748" y="2524125"/>
            <a:ext cx="1881868" cy="18097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Ver a imagem de origem">
            <a:extLst>
              <a:ext uri="{FF2B5EF4-FFF2-40B4-BE49-F238E27FC236}">
                <a16:creationId xmlns:a16="http://schemas.microsoft.com/office/drawing/2014/main" id="{C15C09A3-2858-4EB8-3A6A-FE3C9056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58" y="19907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230D1E-908C-087D-0E52-3139D2BA58EC}"/>
              </a:ext>
            </a:extLst>
          </p:cNvPr>
          <p:cNvSpPr txBox="1"/>
          <p:nvPr/>
        </p:nvSpPr>
        <p:spPr>
          <a:xfrm>
            <a:off x="757917" y="1676013"/>
            <a:ext cx="12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446D56-4953-642D-55E9-F895B7105BF2}"/>
              </a:ext>
            </a:extLst>
          </p:cNvPr>
          <p:cNvSpPr txBox="1"/>
          <p:nvPr/>
        </p:nvSpPr>
        <p:spPr>
          <a:xfrm>
            <a:off x="5268783" y="1696035"/>
            <a:ext cx="12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1AADE-FA3E-F21A-191F-D8930F034351}"/>
              </a:ext>
            </a:extLst>
          </p:cNvPr>
          <p:cNvSpPr txBox="1"/>
          <p:nvPr/>
        </p:nvSpPr>
        <p:spPr>
          <a:xfrm>
            <a:off x="10291763" y="1676013"/>
            <a:ext cx="12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F102E94-A64F-19F9-F533-67CA523506AC}"/>
              </a:ext>
            </a:extLst>
          </p:cNvPr>
          <p:cNvSpPr txBox="1"/>
          <p:nvPr/>
        </p:nvSpPr>
        <p:spPr>
          <a:xfrm>
            <a:off x="4138317" y="4848225"/>
            <a:ext cx="365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muito importante que o time de TI/Dados tenha ciência das análises que você pretende fazer, para conceder permissões de acesso aos dados, bem como, garantir a gestão corporativa do dado</a:t>
            </a:r>
          </a:p>
        </p:txBody>
      </p:sp>
    </p:spTree>
    <p:extLst>
      <p:ext uri="{BB962C8B-B14F-4D97-AF65-F5344CB8AC3E}">
        <p14:creationId xmlns:p14="http://schemas.microsoft.com/office/powerpoint/2010/main" val="364114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Conhecendo o Power BI!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2E8485-9624-65FC-4D33-E85A618AB6F6}"/>
              </a:ext>
            </a:extLst>
          </p:cNvPr>
          <p:cNvSpPr txBox="1"/>
          <p:nvPr/>
        </p:nvSpPr>
        <p:spPr>
          <a:xfrm>
            <a:off x="401023" y="1507867"/>
            <a:ext cx="1148617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dos dados: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https://github.com/claudiobonel/ConhecendoPowerBI_SENAC/blob/main/CensoEnsinoSuperior2019_2020.zip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Instituto Nacional de Estudos e Pesquisas Educacionais Anísio Teixeira | Inep</a:t>
            </a:r>
          </a:p>
          <a:p>
            <a:pPr>
              <a:lnSpc>
                <a:spcPct val="15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80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Bonel</dc:creator>
  <cp:lastModifiedBy>Claudio Bonel</cp:lastModifiedBy>
  <cp:revision>1</cp:revision>
  <dcterms:created xsi:type="dcterms:W3CDTF">2022-10-23T15:34:06Z</dcterms:created>
  <dcterms:modified xsi:type="dcterms:W3CDTF">2022-12-03T11:51:35Z</dcterms:modified>
</cp:coreProperties>
</file>