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48002-315D-49B1-B10F-137139C4BF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4896" y="1122363"/>
            <a:ext cx="7276733" cy="3381398"/>
          </a:xfrm>
        </p:spPr>
        <p:txBody>
          <a:bodyPr anchor="b">
            <a:normAutofit/>
          </a:bodyPr>
          <a:lstStyle>
            <a:lvl1pPr algn="l">
              <a:defRPr sz="4800" cap="none" spc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4535E0-4D9C-4DCA-8569-64503C5DC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4894" y="4612942"/>
            <a:ext cx="7276733" cy="1181683"/>
          </a:xfrm>
        </p:spPr>
        <p:txBody>
          <a:bodyPr>
            <a:normAutofit/>
          </a:bodyPr>
          <a:lstStyle>
            <a:lvl1pPr marL="0" indent="0" algn="l">
              <a:buNone/>
              <a:defRPr sz="1800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283B68-70CF-4A98-948C-6EA4BD68D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EC2EF9-7F83-4AD3-B3F6-B9D4618D6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B751B-3464-41CD-B728-A72BB191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339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B5731-248B-49C2-93DE-8A3260C9F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4D5C5-3D5A-4F3D-8A08-7053DACF1F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9E5372-3FC6-4227-B2DD-6CB24E651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1B1B1-B637-4E46-B64C-F082B54C2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567AD-4B78-41F6-B814-726D4BD4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13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674D5E-67E6-4C23-B80A-0C66B53315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876299"/>
            <a:ext cx="2628900" cy="5181601"/>
          </a:xfrm>
        </p:spPr>
        <p:txBody>
          <a:bodyPr vert="eaVert"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FEFF2A-08E8-447D-85C7-7D5A9C422C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76299"/>
            <a:ext cx="7734300" cy="51816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0030D-E580-4B0C-B5A8-2C8A094D9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2DCAEB-1B6E-492E-918E-47179AF48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AE4A38-A745-436E-9E33-63B9F81C0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4916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BFD42-94A9-4345-AF38-7D562B502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64C458-A63B-4032-B4EC-732DAC188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855B5-7F2F-408B-800D-92CB34B99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03412-EA6B-43CA-8B3A-F502587CB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6E9EE-F895-4ECE-B4B2-586D65ED84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5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A8193F-AFAD-4A9A-B0EF-530DFB19D8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49" y="876299"/>
            <a:ext cx="7876722" cy="371316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D1BBE4-9FC1-4F89-B120-1C49D816F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46170"/>
            <a:ext cx="6781301" cy="104845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30A6B-E3FD-4920-8128-C263CA1D6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66B85-0649-47DB-AD69-458D8F60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25931-A293-42E9-BDF5-B2AE121D7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940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262B-ECD6-47BB-A6F1-92A6033E9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8B8779-51E9-44D1-9F7B-28F3C6D3C4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48474" y="2080517"/>
            <a:ext cx="4970124" cy="39773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E8BFB-5295-4C5E-9CB1-E276E9D0E5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0899" y="2080517"/>
            <a:ext cx="4970124" cy="3977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5E22BF-1819-4301-B699-EF5A2F4D9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0A2DF-39DE-49C3-A213-3E8423C7AC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5D3A8-238B-4A68-A9F9-672D2F060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854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7D468-D010-4225-B024-DCEF543BC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571955"/>
            <a:ext cx="10441236" cy="139835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D60A0-FCAB-425A-9ECD-94CDE4F472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926" y="1983242"/>
            <a:ext cx="5007110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6F986B-07CB-4FB0-9419-2AAB318B8A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50063" y="2813959"/>
            <a:ext cx="5007110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A9D784-7968-4E8B-B704-E42EE8F18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9255" y="1983242"/>
            <a:ext cx="5031769" cy="814387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2000" b="0" cap="all" spc="14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D45754F-08D1-4593-988F-95F0ED1A01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9255" y="2813959"/>
            <a:ext cx="5031769" cy="324394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FED2E61-83B4-4C8F-BBFE-D95920342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80C136-A664-4013-8073-B0C6BDEF8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AE9547-8EE7-461B-9E99-484B11E91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8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2E667-0EFA-4EE6-8E4D-20805309A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59" y="895440"/>
            <a:ext cx="10138451" cy="1832349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EE4825-BB8C-4567-B407-B4452409D7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838892-25DB-4A4E-9D43-6058C45C5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C3DDDA-48EF-4B42-9980-4762AF509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78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2EFA7D9-6801-4DD0-8D7D-505212F466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6FA3EA-1519-4178-AC3A-231A5BAA7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23DBE-6FD6-4D60-8336-7843B4BD3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904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2D9AE-CA1A-4751-9B33-0AC09CE629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96948"/>
            <a:ext cx="3046410" cy="1479551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4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DF9941-76E5-42B5-8464-C1A7010D94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0796" y="876300"/>
            <a:ext cx="5758235" cy="5181599"/>
          </a:xfrm>
        </p:spPr>
        <p:txBody>
          <a:bodyPr>
            <a:normAutofit/>
          </a:bodyPr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785D8-F112-415F-9AB4-5F2AC060D1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4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70A0B3-4E9C-4FAC-B1D1-2673F7B5A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AA370A-33F5-48A6-962A-47C0F15D4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8AD606-A37D-4697-AA7A-EAE4F101A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44E0B5E-1030-4A34-AB09-05ACB45CE993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468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21D4C-0A93-40A6-9645-5EF7DE6C5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989314"/>
            <a:ext cx="3046409" cy="1487185"/>
          </a:xfrm>
        </p:spPr>
        <p:txBody>
          <a:bodyPr anchor="t">
            <a:normAutofit/>
          </a:bodyPr>
          <a:lstStyle>
            <a:lvl1pPr>
              <a:lnSpc>
                <a:spcPct val="110000"/>
              </a:lnSpc>
              <a:defRPr sz="2400" cap="all" spc="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22F9455-852F-4604-87D4-801E8D5DB5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4" y="876300"/>
            <a:ext cx="5943596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842061-B161-4973-9EE4-76D0B73FC1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666143"/>
            <a:ext cx="3046409" cy="319490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DCE2E0-050A-4BC2-91DF-7A00811D2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951E3-958F-4611-B170-D081BA0250F9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AB003-B443-4B96-9DD9-4284E7E1E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179DBA-16C0-4FFB-B367-B96169B4B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871EFB-7B9E-4E86-A89E-697E8EBB06F2}" type="slidenum">
              <a:rPr lang="en-US" smtClean="0"/>
              <a:t>‹N›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9F2BD78-1D6B-4742-9726-75646D91F4AC}"/>
              </a:ext>
            </a:extLst>
          </p:cNvPr>
          <p:cNvCxnSpPr>
            <a:cxnSpLocks/>
          </p:cNvCxnSpPr>
          <p:nvPr/>
        </p:nvCxnSpPr>
        <p:spPr>
          <a:xfrm>
            <a:off x="4610100" y="898989"/>
            <a:ext cx="0" cy="513879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2022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98CBCD-166B-4F97-A6DF-DAA3BF2B2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760" y="876302"/>
            <a:ext cx="10427840" cy="108605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64D6D9-636D-450B-839A-22AE0CED2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9758" y="2065984"/>
            <a:ext cx="10427841" cy="3903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6CAEC-1EE5-4B71-9646-5C378EEBEF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82838" y="6356350"/>
            <a:ext cx="33613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2"/>
                </a:solidFill>
              </a:defRPr>
            </a:lvl1pPr>
          </a:lstStyle>
          <a:p>
            <a:fld id="{326951E3-958F-4611-B170-D081BA0250F9}" type="datetimeFigureOut">
              <a:rPr lang="en-US" smtClean="0"/>
              <a:pPr/>
              <a:t>5/26/2024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570EF8-70B2-4AFC-8388-691A146AA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58748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none" spc="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F07DC7-D05C-4038-B51A-F00B7B9C99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20400" y="6356350"/>
            <a:ext cx="6176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i="1">
                <a:solidFill>
                  <a:schemeClr val="tx2"/>
                </a:solidFill>
              </a:defRPr>
            </a:lvl1pPr>
          </a:lstStyle>
          <a:p>
            <a:fld id="{57871EFB-7B9E-4E86-A89E-697E8EBB06F2}" type="slidenum">
              <a:rPr lang="en-US" smtClean="0"/>
              <a:pPr/>
              <a:t>‹N›</a:t>
            </a:fld>
            <a:endParaRPr lang="en-US" dirty="0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AD4CCDA-06BF-4D2A-B44F-195AEC0B5B22}"/>
              </a:ext>
            </a:extLst>
          </p:cNvPr>
          <p:cNvCxnSpPr>
            <a:cxnSpLocks/>
          </p:cNvCxnSpPr>
          <p:nvPr/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377818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7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Tx/>
        <a:buNone/>
        <a:defRPr sz="1800" i="1" kern="1200">
          <a:solidFill>
            <a:schemeClr val="tx2"/>
          </a:solidFill>
          <a:latin typeface="+mn-lt"/>
          <a:ea typeface="+mn-ea"/>
          <a:cs typeface="+mn-cs"/>
        </a:defRPr>
      </a:lvl2pPr>
      <a:lvl3pPr marL="50292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None/>
        <a:defRPr sz="1600" i="1" kern="1200">
          <a:solidFill>
            <a:schemeClr val="tx2"/>
          </a:solidFill>
          <a:latin typeface="+mn-lt"/>
          <a:ea typeface="+mn-ea"/>
          <a:cs typeface="+mn-cs"/>
        </a:defRPr>
      </a:lvl4pPr>
      <a:lvl5pPr marL="822960" indent="-228600" algn="l" defTabSz="914400" rtl="0" eaLnBrk="1" latinLnBrk="0" hangingPunct="1">
        <a:lnSpc>
          <a:spcPct val="120000"/>
        </a:lnSpc>
        <a:spcBef>
          <a:spcPts val="500"/>
        </a:spcBef>
        <a:buSzPct val="7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AD4CCDA-06BF-4D2A-B44F-195AEC0B5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52498" y="6252722"/>
            <a:ext cx="10325101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BF02845A-8571-40C5-9F56-8F9B3F7C4E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aşlık 4">
            <a:extLst>
              <a:ext uri="{FF2B5EF4-FFF2-40B4-BE49-F238E27FC236}">
                <a16:creationId xmlns:a16="http://schemas.microsoft.com/office/drawing/2014/main" id="{0ABD7DDD-1E98-AB02-7CF0-47759A5851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87607" y="885039"/>
            <a:ext cx="5262778" cy="1570485"/>
          </a:xfr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i="1" kern="1200" spc="100" baseline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APPLIED SIGNAL PROCESSING</a:t>
            </a:r>
            <a:r>
              <a:rPr lang="en-US" sz="34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LABORATORY</a:t>
            </a:r>
            <a:endParaRPr lang="en-US" sz="3400" i="1" kern="1200" spc="100" baseline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39" name="Picture 1" descr="Immagine che contiene cerchio, arte, modello, Policromia&#10;&#10;Descrizione generata automaticamente">
            <a:extLst>
              <a:ext uri="{FF2B5EF4-FFF2-40B4-BE49-F238E27FC236}">
                <a16:creationId xmlns:a16="http://schemas.microsoft.com/office/drawing/2014/main" id="{709E4395-5571-F694-1401-DDD1E95265C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l="9340" r="11516" b="1"/>
          <a:stretch/>
        </p:blipFill>
        <p:spPr>
          <a:xfrm>
            <a:off x="954990" y="875439"/>
            <a:ext cx="4392515" cy="4994953"/>
          </a:xfrm>
          <a:custGeom>
            <a:avLst/>
            <a:gdLst/>
            <a:ahLst/>
            <a:cxnLst/>
            <a:rect l="l" t="t" r="r" b="b"/>
            <a:pathLst>
              <a:path w="4392515" h="4994953">
                <a:moveTo>
                  <a:pt x="2195998" y="0"/>
                </a:moveTo>
                <a:cubicBezTo>
                  <a:pt x="2196152" y="0"/>
                  <a:pt x="2196359" y="0"/>
                  <a:pt x="2196519" y="0"/>
                </a:cubicBezTo>
                <a:cubicBezTo>
                  <a:pt x="3409352" y="0"/>
                  <a:pt x="4392515" y="983187"/>
                  <a:pt x="4392515" y="2195998"/>
                </a:cubicBezTo>
                <a:lnTo>
                  <a:pt x="4392515" y="4994953"/>
                </a:lnTo>
                <a:lnTo>
                  <a:pt x="0" y="4994953"/>
                </a:lnTo>
                <a:lnTo>
                  <a:pt x="0" y="2195998"/>
                </a:lnTo>
                <a:cubicBezTo>
                  <a:pt x="0" y="983187"/>
                  <a:pt x="983161" y="0"/>
                  <a:pt x="2195998" y="0"/>
                </a:cubicBezTo>
                <a:close/>
              </a:path>
            </a:pathLst>
          </a:custGeom>
        </p:spPr>
      </p:pic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5987607" y="2813959"/>
            <a:ext cx="5262778" cy="3159001"/>
          </a:xfrm>
        </p:spPr>
        <p:txBody>
          <a:bodyPr vert="horz" lIns="91440" tIns="45720" rIns="91440" bIns="45720" rtlCol="0" anchor="b">
            <a:normAutofit/>
          </a:bodyPr>
          <a:lstStyle/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/>
              <a:t>Paolo Allione s296500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/>
              <a:t>Camolese Claudio s297378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r>
              <a:rPr lang="en-US"/>
              <a:t>Temmuz Sanli s298029</a:t>
            </a:r>
          </a:p>
          <a:p>
            <a:pPr marL="182880"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F30BB598-81B4-41BB-BC44-CD9C29AE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954990" y="6283931"/>
            <a:ext cx="10325100" cy="0"/>
          </a:xfrm>
          <a:prstGeom prst="line">
            <a:avLst/>
          </a:prstGeom>
          <a:ln w="1079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4425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egnaposto contenuto 23" descr="Immagine che contiene testo, calligrafia, Carattere, linea&#10;&#10;Descrizione generata automaticamente">
            <a:extLst>
              <a:ext uri="{FF2B5EF4-FFF2-40B4-BE49-F238E27FC236}">
                <a16:creationId xmlns:a16="http://schemas.microsoft.com/office/drawing/2014/main" id="{3644672E-9DB6-AE15-2B3E-CBDFBFD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763" y="1038111"/>
            <a:ext cx="10212473" cy="4781778"/>
          </a:xfrm>
        </p:spPr>
      </p:pic>
    </p:spTree>
    <p:extLst>
      <p:ext uri="{BB962C8B-B14F-4D97-AF65-F5344CB8AC3E}">
        <p14:creationId xmlns:p14="http://schemas.microsoft.com/office/powerpoint/2010/main" val="238117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3644672E-9DB6-AE15-2B3E-CBDFBFD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763" y="1038111"/>
            <a:ext cx="10212473" cy="4781778"/>
          </a:xfrm>
        </p:spPr>
      </p:pic>
    </p:spTree>
    <p:extLst>
      <p:ext uri="{BB962C8B-B14F-4D97-AF65-F5344CB8AC3E}">
        <p14:creationId xmlns:p14="http://schemas.microsoft.com/office/powerpoint/2010/main" val="2716662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3644672E-9DB6-AE15-2B3E-CBDFBFD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763" y="1038111"/>
            <a:ext cx="10212473" cy="4781778"/>
          </a:xfrm>
        </p:spPr>
      </p:pic>
    </p:spTree>
    <p:extLst>
      <p:ext uri="{BB962C8B-B14F-4D97-AF65-F5344CB8AC3E}">
        <p14:creationId xmlns:p14="http://schemas.microsoft.com/office/powerpoint/2010/main" val="763616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3644672E-9DB6-AE15-2B3E-CBDFBFD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763" y="1038111"/>
            <a:ext cx="10212473" cy="4781778"/>
          </a:xfrm>
        </p:spPr>
      </p:pic>
    </p:spTree>
    <p:extLst>
      <p:ext uri="{BB962C8B-B14F-4D97-AF65-F5344CB8AC3E}">
        <p14:creationId xmlns:p14="http://schemas.microsoft.com/office/powerpoint/2010/main" val="2151773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Segnaposto contenuto 23">
            <a:extLst>
              <a:ext uri="{FF2B5EF4-FFF2-40B4-BE49-F238E27FC236}">
                <a16:creationId xmlns:a16="http://schemas.microsoft.com/office/drawing/2014/main" id="{3644672E-9DB6-AE15-2B3E-CBDFBFD34E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89763" y="1038111"/>
            <a:ext cx="10212473" cy="4781778"/>
          </a:xfrm>
        </p:spPr>
      </p:pic>
    </p:spTree>
    <p:extLst>
      <p:ext uri="{BB962C8B-B14F-4D97-AF65-F5344CB8AC3E}">
        <p14:creationId xmlns:p14="http://schemas.microsoft.com/office/powerpoint/2010/main" val="2228363054"/>
      </p:ext>
    </p:extLst>
  </p:cSld>
  <p:clrMapOvr>
    <a:masterClrMapping/>
  </p:clrMapOvr>
</p:sld>
</file>

<file path=ppt/theme/theme1.xml><?xml version="1.0" encoding="utf-8"?>
<a:theme xmlns:a="http://schemas.openxmlformats.org/drawingml/2006/main" name="VaultVTI">
  <a:themeElements>
    <a:clrScheme name="archway">
      <a:dk1>
        <a:sysClr val="windowText" lastClr="000000"/>
      </a:dk1>
      <a:lt1>
        <a:sysClr val="window" lastClr="FFFFFF"/>
      </a:lt1>
      <a:dk2>
        <a:srgbClr val="262626"/>
      </a:dk2>
      <a:lt2>
        <a:srgbClr val="CCC9C2"/>
      </a:lt2>
      <a:accent1>
        <a:srgbClr val="A85E3E"/>
      </a:accent1>
      <a:accent2>
        <a:srgbClr val="C3743C"/>
      </a:accent2>
      <a:accent3>
        <a:srgbClr val="CF6749"/>
      </a:accent3>
      <a:accent4>
        <a:srgbClr val="7D8B71"/>
      </a:accent4>
      <a:accent5>
        <a:srgbClr val="A37A59"/>
      </a:accent5>
      <a:accent6>
        <a:srgbClr val="AB8244"/>
      </a:accent6>
      <a:hlink>
        <a:srgbClr val="B94F31"/>
      </a:hlink>
      <a:folHlink>
        <a:srgbClr val="667458"/>
      </a:folHlink>
    </a:clrScheme>
    <a:fontScheme name="Custom 5">
      <a:majorFont>
        <a:latin typeface="Georgia Pro Light"/>
        <a:ea typeface=""/>
        <a:cs typeface=""/>
      </a:majorFont>
      <a:minorFont>
        <a:latin typeface="Georgia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ultVTI" id="{144E1EB0-F9F9-4F8D-8264-A2820BA0C47A}" vid="{3A992A48-7697-4A22-A884-B4A11E6218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13</Words>
  <Application>Microsoft Office PowerPoint</Application>
  <PresentationFormat>Widescreen</PresentationFormat>
  <Paragraphs>4</Paragraphs>
  <Slides>6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9" baseType="lpstr">
      <vt:lpstr>Arial</vt:lpstr>
      <vt:lpstr>Georgia Pro Light</vt:lpstr>
      <vt:lpstr>VaultVTI</vt:lpstr>
      <vt:lpstr>APPLIED SIGNAL PROCESSING LABORATORY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APPLIED SIGNAL PROCESSING LABORATORY</dc:title>
  <dc:creator>Claudio Camolese</dc:creator>
  <cp:lastModifiedBy>Claudio Camolese</cp:lastModifiedBy>
  <cp:revision>1</cp:revision>
  <dcterms:created xsi:type="dcterms:W3CDTF">2024-05-26T21:20:17Z</dcterms:created>
  <dcterms:modified xsi:type="dcterms:W3CDTF">2024-05-26T21:24:53Z</dcterms:modified>
</cp:coreProperties>
</file>