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0" r:id="rId7"/>
    <p:sldId id="269" r:id="rId8"/>
    <p:sldId id="273" r:id="rId9"/>
    <p:sldId id="265" r:id="rId10"/>
    <p:sldId id="271" r:id="rId11"/>
    <p:sldId id="272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EE52A-F8C0-4052-A7E0-13A7A1F7D733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89BBE-04F0-4309-AE81-19140605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9BBE-04F0-4309-AE81-1914060536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8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98DD-0454-4389-A68E-872235461A41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8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8EA7-6272-4843-BAD0-31BEDA19003A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0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374-F053-48D4-9E80-79648FF3C573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5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1AB-7611-4FD7-8CD8-F58DFF8C3501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4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FB4-1C5B-40D9-A11F-98E10A63CAE1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40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F5E6-9779-4C53-9931-77A981254A8B}" type="datetime1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2DFA-2FEE-41E9-81E5-9ED9632F2A6C}" type="datetime1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5238-495B-4C7C-888F-3D9AC71CBDD0}" type="datetime1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0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A4C-69E4-492A-A5A0-E86F7FE5F3DD}" type="datetime1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20C36E-AAFB-4A20-B25E-0B9BA25FF189}" type="datetime1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285D67-E247-4D69-89EA-19741CE5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DF18-3EF9-4A77-9418-9FB4B4845018}" type="datetime1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41852B-6345-4449-97E6-EBB0EE7B2298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285D67-E247-4D69-89EA-19741CE556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5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Redfin</a:t>
            </a:r>
            <a:r>
              <a:rPr lang="en-US" dirty="0" smtClean="0"/>
              <a:t> House Clustering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Your next perfect house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 algn="l"/>
            <a:r>
              <a:rPr lang="en-US" sz="1800" dirty="0" smtClean="0"/>
              <a:t>							</a:t>
            </a:r>
            <a:r>
              <a:rPr lang="en-US" sz="2500" dirty="0" err="1" smtClean="0"/>
              <a:t>Shanshan</a:t>
            </a:r>
            <a:r>
              <a:rPr lang="en-US" sz="2500" dirty="0" smtClean="0"/>
              <a:t> Liang 2018-11-04 </a:t>
            </a:r>
            <a:r>
              <a:rPr lang="en-US" sz="1800" dirty="0" smtClean="0"/>
              <a:t>					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For each house, collect top 100 venues, get venue name and category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7400 records for 101 houses, each house has on average 74 venues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Calculate the mean frequency of </a:t>
            </a:r>
          </a:p>
          <a:p>
            <a:pPr marL="201168" lvl="1" indent="0">
              <a:buNone/>
            </a:pPr>
            <a:r>
              <a:rPr lang="en-US" sz="1600" dirty="0"/>
              <a:t>o</a:t>
            </a:r>
            <a:r>
              <a:rPr lang="en-US" sz="1600" dirty="0" smtClean="0"/>
              <a:t>ccurrence of venue category for each house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245062" y="2497418"/>
            <a:ext cx="5943600" cy="161861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534891" y="3403737"/>
            <a:ext cx="5943600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9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503229"/>
              </p:ext>
            </p:extLst>
          </p:nvPr>
        </p:nvGraphicFramePr>
        <p:xfrm>
          <a:off x="995680" y="2782391"/>
          <a:ext cx="5248103" cy="318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662"/>
                <a:gridCol w="3088806"/>
                <a:gridCol w="1503635"/>
              </a:tblGrid>
              <a:tr h="385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Clusters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Characteristics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Customers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1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0 (yellow)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Relative low overall school ratings, most common venues are American Restaurant, Coffer Shop and Gym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Singles or Couple without kids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21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1 (blue)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Highest overall school ratings, most common venues are Restaurants, Coffer Shop and Wine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Family with kids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21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2 (green)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Middle School Rating Score 7, most common venues are Restaurants, State Parks and Theaters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Family with kids with higher budget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933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3 (red)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Some 7s in Elementary and Middle School Rating Score, relative smaller houses, most common venues are Restaurants, Coffee Shop and Playground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Family with kids with medium budget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11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03911" y="305351"/>
            <a:ext cx="4351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K-Means Clustering Results – 4 clusters of houses</a:t>
            </a:r>
          </a:p>
          <a:p>
            <a:endParaRPr lang="en-US" sz="1600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514228" y="654153"/>
            <a:ext cx="4717039" cy="5805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5680" y="2111061"/>
            <a:ext cx="3853555" cy="825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My interpretation of the 4 clusters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3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School Rating plays an important role – as desired and expected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Limitations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Feature reduction?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Cross-validation?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Extend to other stakeholders from myself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Established a framework to streamline the house hunting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Flexible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Redfin data could be modified based on preference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Filter criteria could be varied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K-Means clustering results help find the next house!</a:t>
            </a:r>
            <a:endParaRPr lang="en-US" dirty="0"/>
          </a:p>
          <a:p>
            <a:pPr marL="384048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Data and 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Data for the Clustering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Results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Discussion and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2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Hunting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House hunting process is complex and time-consuming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Hire an agent vs. DIY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Houses information source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DIY, can we make it less painful to go through many houses manually?</a:t>
            </a:r>
            <a:endParaRPr lang="en-US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692" y="4334819"/>
            <a:ext cx="1933575" cy="7048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25290"/>
              </p:ext>
            </p:extLst>
          </p:nvPr>
        </p:nvGraphicFramePr>
        <p:xfrm>
          <a:off x="1681019" y="2625745"/>
          <a:ext cx="8127999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Less effort required</a:t>
                      </a:r>
                      <a:r>
                        <a:rPr lang="en-US" sz="1400" baseline="0" dirty="0" smtClean="0"/>
                        <a:t> from the house buyers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Relies on Agent’s experiences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More and complete information is analyzed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consuming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Venue Data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97280" y="1845735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Redfin Data</a:t>
            </a:r>
          </a:p>
          <a:p>
            <a:r>
              <a:rPr lang="en-US" sz="1200" dirty="0"/>
              <a:t>https://www.redfin.com/MD/Ellicott-City/8369-Old-Frederick-Rd-21043/home/10038300</a:t>
            </a:r>
            <a:endParaRPr lang="en-US" sz="12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02" y="2796902"/>
            <a:ext cx="4850938" cy="958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02" y="3756810"/>
            <a:ext cx="3432810" cy="2220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635" y="2279666"/>
            <a:ext cx="3304688" cy="38739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4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Venue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explore function to get the most common venue categories 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97280" y="1845735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Redfin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Python script using </a:t>
            </a:r>
            <a:r>
              <a:rPr lang="en-US" sz="1600" dirty="0" err="1" smtClean="0"/>
              <a:t>BeautifulSoup</a:t>
            </a:r>
            <a:r>
              <a:rPr lang="en-US" sz="1600" dirty="0" smtClean="0"/>
              <a:t> library to scrape webpage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Output to JSON file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20291"/>
            <a:ext cx="3423054" cy="30585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0" y="2987737"/>
            <a:ext cx="6082867" cy="288135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8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Feature Selection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Feature Scaling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Yes for Redfin data such as house price (large number), square feet,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How about School Rating?? I do not standardize the school rating, prefer to put more weights on the school rating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No for Venue data due to data is already standardized by average frequency of each venue category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482048"/>
              </p:ext>
            </p:extLst>
          </p:nvPr>
        </p:nvGraphicFramePr>
        <p:xfrm>
          <a:off x="1496292" y="2311708"/>
          <a:ext cx="8127999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Redfin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Venue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available features?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</a:t>
                      </a:r>
                      <a:r>
                        <a:rPr lang="en-US" sz="1400" baseline="0" dirty="0" smtClean="0"/>
                        <a:t> list of features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100 or N venues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Selected features?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I</a:t>
                      </a:r>
                      <a:r>
                        <a:rPr lang="en-US" sz="1400" baseline="0" dirty="0" smtClean="0"/>
                        <a:t>/stakeholder value the most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I</a:t>
                      </a:r>
                      <a:r>
                        <a:rPr lang="en-US" sz="1400" baseline="0" dirty="0" smtClean="0"/>
                        <a:t>/stakeholder value the most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836" y="2896868"/>
            <a:ext cx="788843" cy="77516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Cont.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K-Means Clustering</a:t>
            </a:r>
          </a:p>
          <a:p>
            <a:pPr marL="201168" lvl="1" indent="0">
              <a:buNone/>
            </a:pPr>
            <a:r>
              <a:rPr lang="en-US" dirty="0" smtClean="0"/>
              <a:t>Unsupervised due to no prior labeling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Elbow Method for 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 or 4 clusters?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 looked at both and think results with 4 clusters are</a:t>
            </a:r>
          </a:p>
          <a:p>
            <a:pPr marL="384048" lvl="2" indent="0">
              <a:buNone/>
            </a:pPr>
            <a:r>
              <a:rPr lang="en-US" dirty="0"/>
              <a:t> </a:t>
            </a:r>
            <a:r>
              <a:rPr lang="en-US" dirty="0" smtClean="0"/>
              <a:t>    easier to interpret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82372" y="2650836"/>
            <a:ext cx="5464319" cy="332663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0384388">
            <a:off x="6940212" y="4451654"/>
            <a:ext cx="466088" cy="108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7811492">
            <a:off x="7767691" y="4451653"/>
            <a:ext cx="466088" cy="108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9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records of data for K-Means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13" y="2946400"/>
            <a:ext cx="10601967" cy="272538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302327" y="2743200"/>
            <a:ext cx="6705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06618" y="2355709"/>
            <a:ext cx="314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 features from the Redfin Data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252690" y="2743200"/>
            <a:ext cx="41517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34215" y="2355335"/>
            <a:ext cx="307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distinct Venue Categories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1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129 available houses in zip code 21043</a:t>
            </a:r>
          </a:p>
          <a:p>
            <a:r>
              <a:rPr lang="en-US" dirty="0" smtClean="0"/>
              <a:t>101 houses after the filtering criteria</a:t>
            </a:r>
          </a:p>
          <a:p>
            <a:r>
              <a:rPr lang="en-US" sz="1400" b="1" dirty="0" smtClean="0">
                <a:solidFill>
                  <a:srgbClr val="0000FF"/>
                </a:solidFill>
              </a:rPr>
              <a:t>Selected Summary of 101 Houses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5D67-E247-4D69-89EA-19741CE5562E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34" y="3161463"/>
            <a:ext cx="3385705" cy="2435774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24" y="658250"/>
            <a:ext cx="4095470" cy="5006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54724" y="279825"/>
            <a:ext cx="3768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Houses superimposed on Ellicott City Map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75914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5214</TotalTime>
  <Words>524</Words>
  <Application>Microsoft Office PowerPoint</Application>
  <PresentationFormat>Widescreen</PresentationFormat>
  <Paragraphs>140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SimSun</vt:lpstr>
      <vt:lpstr>Arial</vt:lpstr>
      <vt:lpstr>Calibri</vt:lpstr>
      <vt:lpstr>Calibri Light</vt:lpstr>
      <vt:lpstr>Times New Roman</vt:lpstr>
      <vt:lpstr>Wingdings</vt:lpstr>
      <vt:lpstr>Retrospect</vt:lpstr>
      <vt:lpstr>Redfin House Clustering </vt:lpstr>
      <vt:lpstr>Outline</vt:lpstr>
      <vt:lpstr>House Hunting</vt:lpstr>
      <vt:lpstr>Data</vt:lpstr>
      <vt:lpstr>Data Cont.</vt:lpstr>
      <vt:lpstr>Methodology</vt:lpstr>
      <vt:lpstr>Methodology Cont.</vt:lpstr>
      <vt:lpstr>Methodology Cont.</vt:lpstr>
      <vt:lpstr>Results</vt:lpstr>
      <vt:lpstr>Results Cont.</vt:lpstr>
      <vt:lpstr>Results</vt:lpstr>
      <vt:lpstr>Discussion &amp;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Redfin House Clustering </dc:title>
  <dc:creator>gezishu39@gmail.com</dc:creator>
  <cp:lastModifiedBy>gezishu39@gmail.com</cp:lastModifiedBy>
  <cp:revision>16</cp:revision>
  <dcterms:created xsi:type="dcterms:W3CDTF">2018-11-01T03:14:31Z</dcterms:created>
  <dcterms:modified xsi:type="dcterms:W3CDTF">2018-11-04T18:09:08Z</dcterms:modified>
</cp:coreProperties>
</file>