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C9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8A15DB-8718-43AA-A9E8-36307012581A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CEAC9C0-409E-478A-8259-A9768C5E9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0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3E3C-2ADD-408B-8FA9-EC857AEAB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bg1"/>
                </a:solidFill>
              </a:rPr>
              <a:t>Nashville </a:t>
            </a:r>
            <a:r>
              <a:rPr lang="en-US" sz="8000" b="1" dirty="0" err="1">
                <a:solidFill>
                  <a:schemeClr val="bg1"/>
                </a:solidFill>
              </a:rPr>
              <a:t>sc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exercise 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BA9D-78B0-4DF8-95E4-AAC2461BA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300" b="1" dirty="0">
                <a:solidFill>
                  <a:schemeClr val="bg1"/>
                </a:solidFill>
              </a:rPr>
              <a:t>Claudio Flores</a:t>
            </a:r>
          </a:p>
        </p:txBody>
      </p:sp>
    </p:spTree>
    <p:extLst>
      <p:ext uri="{BB962C8B-B14F-4D97-AF65-F5344CB8AC3E}">
        <p14:creationId xmlns:p14="http://schemas.microsoft.com/office/powerpoint/2010/main" val="19350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Nashville </a:t>
            </a:r>
            <a:r>
              <a:rPr lang="en-US" b="1" dirty="0" err="1">
                <a:solidFill>
                  <a:schemeClr val="bg1"/>
                </a:solidFill>
              </a:rPr>
              <a:t>sc</a:t>
            </a:r>
            <a:r>
              <a:rPr lang="en-US" b="1" dirty="0">
                <a:solidFill>
                  <a:schemeClr val="bg1"/>
                </a:solidFill>
              </a:rPr>
              <a:t> vs </a:t>
            </a:r>
            <a:r>
              <a:rPr lang="en-US" b="1" dirty="0" err="1">
                <a:solidFill>
                  <a:schemeClr val="bg1"/>
                </a:solidFill>
              </a:rPr>
              <a:t>orlando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Nashville’s performance during the season is compared to the game played against Orlando in different metrics.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The most significant changes are listed below: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BE1F2-D258-43C7-A11E-93BCCBCD2057}"/>
              </a:ext>
            </a:extLst>
          </p:cNvPr>
          <p:cNvSpPr txBox="1"/>
          <p:nvPr/>
        </p:nvSpPr>
        <p:spPr>
          <a:xfrm>
            <a:off x="1198755" y="3429000"/>
            <a:ext cx="489308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Underperforming: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Pressures in the attacking 3rd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Ball touches in the attacking 3rd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Crosses to the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Passes to the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baseline="30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69F1-9729-48C8-91A8-56DA45C418B6}"/>
              </a:ext>
            </a:extLst>
          </p:cNvPr>
          <p:cNvSpPr txBox="1"/>
          <p:nvPr/>
        </p:nvSpPr>
        <p:spPr>
          <a:xfrm>
            <a:off x="6102248" y="3563210"/>
            <a:ext cx="4893081" cy="26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E52CA-F741-4D4B-B3AE-1797432C4921}"/>
              </a:ext>
            </a:extLst>
          </p:cNvPr>
          <p:cNvSpPr txBox="1"/>
          <p:nvPr/>
        </p:nvSpPr>
        <p:spPr>
          <a:xfrm>
            <a:off x="6100166" y="3429000"/>
            <a:ext cx="4893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Overperforming: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Pressure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Progressive carry of the 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Goal-Creating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Philadelphia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Philadelphia Union compared to the rest of the league is good and bad in the following aspects of the game.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BE1F2-D258-43C7-A11E-93BCCBCD2057}"/>
              </a:ext>
            </a:extLst>
          </p:cNvPr>
          <p:cNvSpPr txBox="1"/>
          <p:nvPr/>
        </p:nvSpPr>
        <p:spPr>
          <a:xfrm>
            <a:off x="1069228" y="3015086"/>
            <a:ext cx="4893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Mediocre: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Through balls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baseline="30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69F1-9729-48C8-91A8-56DA45C418B6}"/>
              </a:ext>
            </a:extLst>
          </p:cNvPr>
          <p:cNvSpPr txBox="1"/>
          <p:nvPr/>
        </p:nvSpPr>
        <p:spPr>
          <a:xfrm>
            <a:off x="6102248" y="3563210"/>
            <a:ext cx="4893081" cy="26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E52CA-F741-4D4B-B3AE-1797432C4921}"/>
              </a:ext>
            </a:extLst>
          </p:cNvPr>
          <p:cNvSpPr txBox="1"/>
          <p:nvPr/>
        </p:nvSpPr>
        <p:spPr>
          <a:xfrm>
            <a:off x="6087670" y="3074683"/>
            <a:ext cx="4893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Excels: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Possession in the final 3rd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Pressure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Progressive carrying of the 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Philadelphia union – Key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26428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Sergio Santos: </a:t>
            </a:r>
            <a:r>
              <a:rPr lang="en-US" sz="2400" dirty="0">
                <a:solidFill>
                  <a:schemeClr val="bg1"/>
                </a:solidFill>
              </a:rPr>
              <a:t>Assists, shots, ball possession in the box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Elliot Jack: </a:t>
            </a:r>
            <a:r>
              <a:rPr lang="en-US" sz="2400" dirty="0">
                <a:solidFill>
                  <a:schemeClr val="bg1"/>
                </a:solidFill>
              </a:rPr>
              <a:t>Pressures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Wagner Kai: </a:t>
            </a:r>
            <a:r>
              <a:rPr lang="en-US" sz="2400" dirty="0">
                <a:solidFill>
                  <a:schemeClr val="bg1"/>
                </a:solidFill>
              </a:rPr>
              <a:t>Dangerous passes and crosses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Olivier </a:t>
            </a:r>
            <a:r>
              <a:rPr lang="en-US" sz="2400" b="1" dirty="0" err="1">
                <a:solidFill>
                  <a:schemeClr val="bg1"/>
                </a:solidFill>
              </a:rPr>
              <a:t>Mbaizo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Dangerous passes and crosses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6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1FAC-2E32-4233-AA0C-3E2948F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Philadelphia union - Set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0CE5-C723-4544-97E5-01C72705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Elliot, Andres Martinez, Wagner, and </a:t>
            </a:r>
            <a:r>
              <a:rPr lang="en-US" sz="2400" b="1" dirty="0" err="1">
                <a:solidFill>
                  <a:schemeClr val="bg1"/>
                </a:solidFill>
              </a:rPr>
              <a:t>Glesnes</a:t>
            </a:r>
            <a:r>
              <a:rPr lang="en-US" sz="2400" b="1" dirty="0">
                <a:solidFill>
                  <a:schemeClr val="bg1"/>
                </a:solidFill>
              </a:rPr>
              <a:t> are good with air balls.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Santos Gomez, </a:t>
            </a:r>
            <a:r>
              <a:rPr lang="en-US" sz="2400" b="1" dirty="0" err="1">
                <a:solidFill>
                  <a:schemeClr val="bg1"/>
                </a:solidFill>
              </a:rPr>
              <a:t>Gazdag</a:t>
            </a:r>
            <a:r>
              <a:rPr lang="en-US" sz="2400" b="1" dirty="0">
                <a:solidFill>
                  <a:schemeClr val="bg1"/>
                </a:solidFill>
              </a:rPr>
              <a:t>, and Monteiro are terrible with air balls.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Wagner is very dangerous shooting free kicks at ~20 meters (2 goals out of 2).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Corners and free kicks are not a threat, only 1 in 14 chances connected end up in a goal.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50% of corners are </a:t>
            </a:r>
            <a:r>
              <a:rPr lang="en-US" sz="2400" b="1" dirty="0" err="1">
                <a:solidFill>
                  <a:schemeClr val="bg1"/>
                </a:solidFill>
              </a:rPr>
              <a:t>outswinging</a:t>
            </a:r>
            <a:r>
              <a:rPr lang="en-US" sz="2400" b="1" dirty="0">
                <a:solidFill>
                  <a:schemeClr val="bg1"/>
                </a:solidFill>
              </a:rPr>
              <a:t> and 35% are </a:t>
            </a:r>
            <a:r>
              <a:rPr lang="en-US" sz="2400" b="1" dirty="0" err="1">
                <a:solidFill>
                  <a:schemeClr val="bg1"/>
                </a:solidFill>
              </a:rPr>
              <a:t>inswinging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9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196</TotalTime>
  <Words>228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Nashville sc exercise 1</vt:lpstr>
      <vt:lpstr>Nashville sc vs orlando</vt:lpstr>
      <vt:lpstr>Philadelphia union</vt:lpstr>
      <vt:lpstr>Philadelphia union – Key Players</vt:lpstr>
      <vt:lpstr>Philadelphia union - Set pieces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Crow Analytics Player Quickness</dc:title>
  <dc:creator>Claudio Flores</dc:creator>
  <cp:lastModifiedBy>Claudio Flores</cp:lastModifiedBy>
  <cp:revision>21</cp:revision>
  <dcterms:created xsi:type="dcterms:W3CDTF">2021-11-15T05:13:07Z</dcterms:created>
  <dcterms:modified xsi:type="dcterms:W3CDTF">2022-01-08T12:26:33Z</dcterms:modified>
</cp:coreProperties>
</file>