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6" r:id="rId5"/>
    <p:sldId id="26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C9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65" d="100"/>
          <a:sy n="65" d="100"/>
        </p:scale>
        <p:origin x="651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15DB-8718-43AA-A9E8-36307012581A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C9C0-409E-478A-8259-A9768C5E9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5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15DB-8718-43AA-A9E8-36307012581A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C9C0-409E-478A-8259-A9768C5E9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87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C88A15DB-8718-43AA-A9E8-36307012581A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CEAC9C0-409E-478A-8259-A9768C5E9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15DB-8718-43AA-A9E8-36307012581A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C9C0-409E-478A-8259-A9768C5E9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294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8A15DB-8718-43AA-A9E8-36307012581A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EAC9C0-409E-478A-8259-A9768C5E9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545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15DB-8718-43AA-A9E8-36307012581A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C9C0-409E-478A-8259-A9768C5E9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48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15DB-8718-43AA-A9E8-36307012581A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C9C0-409E-478A-8259-A9768C5E9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8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15DB-8718-43AA-A9E8-36307012581A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C9C0-409E-478A-8259-A9768C5E9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54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15DB-8718-43AA-A9E8-36307012581A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C9C0-409E-478A-8259-A9768C5E9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3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15DB-8718-43AA-A9E8-36307012581A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C9C0-409E-478A-8259-A9768C5E9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4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15DB-8718-43AA-A9E8-36307012581A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C9C0-409E-478A-8259-A9768C5E9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14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C88A15DB-8718-43AA-A9E8-36307012581A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CEAC9C0-409E-478A-8259-A9768C5E9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806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C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E3E3C-2ADD-408B-8FA9-EC857AEAB3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b="1" dirty="0">
                <a:solidFill>
                  <a:schemeClr val="bg1"/>
                </a:solidFill>
              </a:rPr>
              <a:t>Nashville </a:t>
            </a:r>
            <a:r>
              <a:rPr lang="en-US" sz="8000" b="1" dirty="0" err="1">
                <a:solidFill>
                  <a:schemeClr val="bg1"/>
                </a:solidFill>
              </a:rPr>
              <a:t>sc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exercise 2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84BA9D-78B0-4DF8-95E4-AAC2461BA1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sz="4300" b="1" dirty="0">
                <a:solidFill>
                  <a:schemeClr val="bg1"/>
                </a:solidFill>
              </a:rPr>
              <a:t>Claudio Flores</a:t>
            </a:r>
          </a:p>
        </p:txBody>
      </p:sp>
    </p:spTree>
    <p:extLst>
      <p:ext uri="{BB962C8B-B14F-4D97-AF65-F5344CB8AC3E}">
        <p14:creationId xmlns:p14="http://schemas.microsoft.com/office/powerpoint/2010/main" val="1935009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C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01FAC-2E32-4233-AA0C-3E2948F10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Flank reinforcement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40CE5-C723-4544-97E5-01C72705F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bg1"/>
                </a:solidFill>
              </a:rPr>
              <a:t>KEY DATAPOINTS: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ATTACK: Crosses, Long Passes, Dribbles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DEFENSE: Pressure Regains, Tackles Won, Ball Recoveries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FITNESS: Distance Covered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VERSATILITY: Passing the ball with both feet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SET PIECES: Goals scored and assists with set pieces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85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C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01FAC-2E32-4233-AA0C-3E2948F10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Top 5 candidates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40CE5-C723-4544-97E5-01C72705F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sz="3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600" dirty="0">
                <a:solidFill>
                  <a:schemeClr val="bg1"/>
                </a:solidFill>
              </a:rPr>
              <a:t>Players are scored in 5 metrics and compared with the rest of the MLS. The percentages in the table show how good they are, a 90% in fitness means the player carries the ball more than 9 out of 10 wingers.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bg1"/>
                </a:solidFill>
              </a:rPr>
              <a:t>The 5 metrics are weighted into a final score used to select the top 5 candidates.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C49D6E-DB3F-4AB9-82A5-A4705EF25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19" y="2301595"/>
            <a:ext cx="9773409" cy="154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964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C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01FAC-2E32-4233-AA0C-3E2948F10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Gaps in players 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40CE5-C723-4544-97E5-01C72705F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sz="2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Every skill has a different weight used to calculate the final score. The weights or the methodology could be changed to exclude players or sort them differently.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Different statistics like maximum speed could also be used to calculate the score for Fitness.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C49D6E-DB3F-4AB9-82A5-A4705EF25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19" y="2301595"/>
            <a:ext cx="9773409" cy="154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792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C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01FAC-2E32-4233-AA0C-3E2948F10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Other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40CE5-C723-4544-97E5-01C72705F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Age, injury history, height, weight, and social media activity are some considerations that could be included in the analysis.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The languages spoken by the player and his current team’s style of play could also determine the player’s chemistry to Nashville SC.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The data used was sourced from fbref.com. Tracking and event data could be used to complement this assessment.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8028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129</TotalTime>
  <Words>237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Corbel</vt:lpstr>
      <vt:lpstr>Wingdings</vt:lpstr>
      <vt:lpstr>Banded</vt:lpstr>
      <vt:lpstr>Nashville sc exercise 2</vt:lpstr>
      <vt:lpstr>Flank reinforcement</vt:lpstr>
      <vt:lpstr>Top 5 candidates </vt:lpstr>
      <vt:lpstr>Gaps in players abilities</vt:lpstr>
      <vt:lpstr>Other Considerations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Crow Analytics Player Quickness</dc:title>
  <dc:creator>Claudio Flores</dc:creator>
  <cp:lastModifiedBy>Claudio Flores</cp:lastModifiedBy>
  <cp:revision>16</cp:revision>
  <dcterms:created xsi:type="dcterms:W3CDTF">2021-11-15T05:13:07Z</dcterms:created>
  <dcterms:modified xsi:type="dcterms:W3CDTF">2022-01-08T11:18:52Z</dcterms:modified>
</cp:coreProperties>
</file>