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2" r:id="rId11"/>
    <p:sldId id="262" r:id="rId12"/>
    <p:sldId id="263" r:id="rId13"/>
    <p:sldId id="264" r:id="rId14"/>
    <p:sldId id="265" r:id="rId15"/>
    <p:sldId id="267" r:id="rId16"/>
    <p:sldId id="273" r:id="rId17"/>
    <p:sldId id="275" r:id="rId18"/>
    <p:sldId id="278" r:id="rId19"/>
    <p:sldId id="279" r:id="rId20"/>
    <p:sldId id="280" r:id="rId21"/>
    <p:sldId id="281" r:id="rId22"/>
    <p:sldId id="282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Saira" panose="020B0604020202020204" charset="0"/>
      <p:regular r:id="rId29"/>
      <p:bold r:id="rId30"/>
      <p:italic r:id="rId31"/>
      <p:boldItalic r:id="rId32"/>
    </p:embeddedFont>
    <p:embeddedFont>
      <p:font typeface="Saira Medium" panose="020B0604020202020204" charset="0"/>
      <p:regular r:id="rId33"/>
      <p:bold r:id="rId34"/>
      <p:italic r:id="rId35"/>
      <p:boldItalic r:id="rId36"/>
    </p:embeddedFont>
    <p:embeddedFont>
      <p:font typeface="Saira SemiBol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124BF92-B88F-4BF5-BF10-CA06AEE9937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Definição de performance" id="{EBF0B3BA-EF34-4C88-8E44-392F1DAD421F}">
          <p14:sldIdLst>
            <p14:sldId id="268"/>
            <p14:sldId id="269"/>
            <p14:sldId id="270"/>
            <p14:sldId id="272"/>
          </p14:sldIdLst>
        </p14:section>
        <p14:section name="Annatomia de uma app" id="{D2DFE9B1-3AB7-45DD-8D27-E3FF5634489D}">
          <p14:sldIdLst>
            <p14:sldId id="262"/>
            <p14:sldId id="263"/>
            <p14:sldId id="264"/>
            <p14:sldId id="265"/>
            <p14:sldId id="267"/>
            <p14:sldId id="273"/>
            <p14:sldId id="275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27" autoAdjust="0"/>
  </p:normalViewPr>
  <p:slideViewPr>
    <p:cSldViewPr snapToGrid="0">
      <p:cViewPr varScale="1">
        <p:scale>
          <a:sx n="74" d="100"/>
          <a:sy n="74" d="100"/>
        </p:scale>
        <p:origin x="10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2e995e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2e995e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e995edd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e995edd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**Protocolo HTTP:**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 protocolo de comunicação utilizado para transferência de dados na World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Web. Ele define métodos como GET, POST, PUT, DELETE, entre outros, para manipulação de recursos em um servidor.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**REST API (API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uma API que segue os princípios do estilo arquitetural REST. Isso inclui o uso de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Uniform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Resource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Identifiers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para identificar recursos, métodos HTTP para operações CRUD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Update, Delete) e um conjunto de status de resposta padronizado.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**[</a:t>
            </a:r>
            <a:r>
              <a:rPr lang="pt-BR" b="1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Teorema de Richardson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https://martinfowler.com/articles/richardsonMaturityModel.html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Proposto por Leonard Richardson, esse teorema estabelece níveis de maturidade em APIs REST, divididos em níveis de Richardson, que vão do nível 0 (sem uso adequado de REST) ao nível 3 (uso completo dos princípios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foco principal do curso está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devido à sua relevância na criação de serviços modernos e na integração de sistemas distribuídos de forma eficiente e escalável.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Essa é uma visão geral da anatomia de uma aplicação .NET, abordando os tipos comuns de aplicações e dando ênfase especial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protocolo HTTP, REST API e o Teorema de Richardson como referência para o desenvolvimento de APIs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59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06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note: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 ecossistema do .NET, que abrange tanto o .NET Framework quanto o .NET Core (agora unificado como .NET), existem vários tipos de aplicações que podem ser desenvolvidas, cada uma com sua própria estrutura e finalidade. O .NET é uma plataforma de desenvolvimento de software desenvolvida pela Microsoft, que inclui um vasto conjunto de ferramentas, bibliotecas e frameworks para a criação de aplicações desktop, web, mobile, serviços e muito mais.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.NET SDK (Software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Development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Kit) é o conjunto de ferramentas que permite criar, compilar, depurar e publicar aplicações .NET. Ele inclui o compilador C# (ou VB.NET), as bibliotecas de classes .NET (como ASP.NET Core, Entity Framework Core, etc.) e outras utilidades como o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MSBuild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responsável por compilar e construir projetos .NET.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ambiente de execução .NET (também conhecido como Common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Language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Runtime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ou CLR) é a máquina virtual que gerencia a execução de programas .NET. Ele oferece serviços como gerenciamento de memória, coleta de lixo, controle de exceções e execução de código gerenciado, garantindo a interoperabilidade entre diferentes linguagens suportadas pelo .NET.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Durante o processo de build do .NET, o código fonte é compilado para a Linguagem Intermediária (IL), também conhecida como Common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Intermediate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Language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(CIL). Essa IL é então convertida em código nativo pela CLR durante a execução da aplicação. Os binários resultantes incluem o código do projeto em arquivos de Linguagem Intermediária (IL) com extensão .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dll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 resumo, o ecossistema .NET oferece uma ampla gama de ferramentas e tecnologias para o desenvolvimento de aplicações, sendo o SDK, o CLR e o processo de geração de IL (Linguagem Intermediária) componentes fundamentais no processo de criação, execução e construção de projetos .NET.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 Tipos de Aplicações .NET mais comuns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1.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Uma aplicação voltada para fornecer serviços 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endpoints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para interação com clientes, como navegadores web, aplicativos móveis e outros sistemas. Ela utiliza o protocolo HTTP para comunicação.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2.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**Web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Application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com SSR (Server-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Side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Rendering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Aplicações web que renderizam parte do conteúdo no servidor antes de enviá-lo para o cliente. É comumente usado em aplicações que precisam de SEO e em casos onde a renderização no servidor é mais eficiente.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3.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**Console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Application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Aplicações de console que são executadas em um prompt de comando, úteis para tarefas automatizadas, scripts e interações diretas com o usuário através da linha de comando.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4.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**MAUI (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Multi-platform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App UI):**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Uma evolução do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Xamarin.Forms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permite o desenvolvimento de aplicativos multiplataforma para iOS, Android e Windows usando um único código-fonte.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6.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Libraries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(.NET Standard/Core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Libraries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As bibliotecas (.NET Standard/Core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Libraries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são conjuntos de código reutilizável que fornecem funcionalidades específicas para o desenvolvimento de aplicações .NET.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29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Uma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 tipo de aplicação que segue o estilo arquitetural REST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Representational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Transfer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baseado no protocolo HTTP. Ela é projetada para ser uma interface entre sistemas e permite que diferentes aplicações se comuniquem de forma eficiente e escalável.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**Protocolo HTTP:**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 protocolo de comunicação utilizado para transferência de dados na World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Web. Ele define métodos como GET, POST, PUT, DELETE, entre outros, para manipulação de recursos em um servidor.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**REST API (API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uma API que segue os princípios do estilo arquitetural REST. Isso inclui o uso de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Uniform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Resource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Identifiers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para identificar recursos, métodos HTTP para operações CRUD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Update, Delete) e um conjunto de status de resposta padronizado.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**[</a:t>
            </a:r>
            <a:r>
              <a:rPr lang="pt-BR" b="1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Teorema de Richardson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https://martinfowler.com/articles/richardsonMaturityModel.html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Proposto por Leonard Richardson, esse teorema estabelece níveis de maturidade em APIs REST, divididos em níveis de Richardson, que vão do nível 0 (sem uso adequado de REST) ao nível 3 (uso completo dos princípios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foco principal do curso está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devido à sua relevância na criação de serviços modernos e na integração de sistemas distribuídos de forma eficiente e escalável.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Essa é uma visão geral da anatomia de uma aplicação .NET, abordando os tipos comuns de aplicações e dando ênfase especial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protocolo HTTP, REST API e o Teorema de Richardson como referência para o desenvolvimento de APIs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736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e995edd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e995edd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**Protocolo HTTP:**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 protocolo de comunicação utilizado para transferência de dados na World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Web. Ele define métodos como GET, POST, PUT, DELETE, entre outros, para manipulação de recursos em um servidor.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**REST API (API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uma API que segue os princípios do estilo arquitetural REST. Isso inclui o uso de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Uniform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Resource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Identifiers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para identificar recursos, métodos HTTP para operações CRUD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Update, Delete) e um conjunto de status de resposta padronizado.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**[</a:t>
            </a:r>
            <a:r>
              <a:rPr lang="pt-BR" b="1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Teorema de Richardson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https://martinfowler.com/articles/richardsonMaturityModel.html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Proposto por Leonard Richardson, esse teorema estabelece níveis de maturidade em APIs REST, divididos em níveis de Richardson, que vão do nível 0 (sem uso adequado de REST) ao nível 3 (uso completo dos princípios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foco principal do curso está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devido à sua relevância na criação de serviços modernos e na integração de sistemas distribuídos de forma eficiente e escalável.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Essa é uma visão geral da anatomia de uma aplicação .NET, abordando os tipos comuns de aplicações e dando ênfase especial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protocolo HTTP, REST API e o Teorema de Richardson como referência para o desenvolvimento de APIs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299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42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Servers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Uma aplicação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ASP.NET Core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https://learn.microsoft.com/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aspnet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/core/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introduction-to-aspnet-core?view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=aspnetcore-8.0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é executada com uma implementação de servidor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`HTTP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in-process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A implementação do servidor escuta por requisições HTTP e as disponibiliza para a aplicação como um conjunto de funcionalidades de requisição, compostas em um [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HttpContext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https://learn.microsoft.com/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dotnet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/api/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system.web.httpcontext?view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=netframework-4.8.1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`ASP.NET Core`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você pode escolher entre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in-process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servidores: [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https://learn.microsoft.com/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aspnet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/core/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fundamentals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/servers/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kestrel?view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=aspnetcore-8.0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HTTP.sys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https://learn.microsoft.com/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aspnet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/core/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fundamentals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/servers/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httpsys?view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=aspnetcore-8.0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mais comum nas aplicações modernas, é a utilização 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 servidor web de código aberto e multiplataforma desenvolvido pela Microsoft. Ele é o servidor web padrão usado pelo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`ASP.NET Core`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para processar solicitações HTTP em aplicativos web.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leve, rápido e altamente escalável, sendo capaz de lidar com um grande volume de solicitações de forma eficiente. Ele é frequentemente combinado com servidores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`proxy reversos`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como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`IIS`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ou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Nginx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para gerenciar o tráfego da web de maneira mais robusta e flexível.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 a aplicação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`ASP.NET Core`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têm responsabilidades distintas no processamento de solicitações HTTP: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:**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Gerenciamento do servidor HTTP: O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responsável por iniciar, gerenciar e manter o servidor web HTTP que lida com as solicitações HTTP recebidas pelos clientes.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Escuta de Portas: O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escuta em uma porta específica para receber solicitações HTTP vindas dos clientes.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Gerenciamento de Conexões: Ele gerencia as conexões de rede entre os clientes e o servidor, garantindo a estabilidade e eficiência na comunicação.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Encaminhamento de Solicitações: O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encaminha as solicitações recebidas para a aplicação ASP.NET Core para processamento.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**Aplicação ASP.NET Core:**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Roteamento: A aplicação define as rotas e regras de roteamento para direcionar solicitações HTTP para os controladores 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endpoints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apropriados.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Lógica de Negócio: Responsável por executar a lógica de negócio da aplicação, incluindo acesso a dados, autenticação, autorização, manipulação de requisições, entre outras tarefas.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Geração de Respostas: Com base no processamento da solicitação, a aplicação gera e retorna as respostas HTTP adequadas, incluindo status, cabeçalhos e conteúdo.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Middleware: Implementação de middlewares para processar solicitações HTTP antes de chegarem aos controladores, como autenticação, compressão de resposta, cache, entre outros.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![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images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/kestrel-to-internet2.png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0967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um servidor web de código aberto e multiplataforma desenvolvido pela Microsoft. Ele é o servidor web padrão usado pelo ASP.NET Core para processar solicitações HTTP em aplicativos web.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leve, rápido e altamente escalável, sendo capaz de lidar com um grande volume de solicitações de forma eficiente. Ele é frequentemente combinado com servidores proxy reversos, como o IIS ou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Nginx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para gerenciar o tráfego da web de maneira mais robusta e flexível.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e a aplicação ASP.NET Core têm responsabilidades distintas no processamento de solicitações HTTP:</a:t>
            </a:r>
          </a:p>
          <a:p>
            <a:pPr algn="l"/>
            <a:r>
              <a:rPr lang="pt-BR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  <a:endParaRPr lang="pt-BR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do servidor HTTP: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é responsável por iniciar, gerenciar e manter o servidor web HTTP que lida com as solicitações HTTP recebidas pelos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Escuta de Portas: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escuta em uma porta específica para receber solicitações HTTP vindas dos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de Conexões: Ele gerencia as conexões de rede entre os clientes e o servidor, garantindo a estabilidade e eficiência na comunicação.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Encaminhamento de Solicitações: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encaminha as solicitações recebidas para a aplicação ASP.NET Core para processamento.</a:t>
            </a:r>
          </a:p>
          <a:p>
            <a:br>
              <a:rPr lang="pt-BR" dirty="0"/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9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um servidor web de código aberto e multiplataforma desenvolvido pela Microsoft. Ele é o servidor web padrão usado pelo ASP.NET Core para processar solicitações HTTP em aplicativos web.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leve, rápido e altamente escalável, sendo capaz de lidar com um grande volume de solicitações de forma eficiente. Ele é frequentemente combinado com servidores proxy reversos, como o IIS ou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Nginx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para gerenciar o tráfego da web de maneira mais robusta e flexível.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e a aplicação ASP.NET Core têm responsabilidades distintas no processamento de solicitações HTTP:</a:t>
            </a:r>
          </a:p>
          <a:p>
            <a:pPr algn="l"/>
            <a:r>
              <a:rPr lang="pt-BR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  <a:endParaRPr lang="pt-BR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do servidor HTTP: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é responsável por iniciar, gerenciar e manter o servidor web HTTP que lida com as solicitações HTTP recebidas pelos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Escuta de Portas: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escuta em uma porta específica para receber solicitações HTTP vindas dos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de Conexões: Ele gerencia as conexões de rede entre os clientes e o servidor, garantindo a estabilidade e eficiência na comunicação.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Encaminhamento de Solicitações: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encaminha as solicitações recebidas para a aplicação ASP.NET Core para processamento.</a:t>
            </a:r>
          </a:p>
          <a:p>
            <a:br>
              <a:rPr lang="pt-BR" dirty="0"/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8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e995edd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2e995edd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um servidor web de código aberto e multiplataforma desenvolvido pela Microsoft. Ele é o servidor web padrão usado pelo ASP.NET Core para processar solicitações HTTP em aplicativos web.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leve, rápido e altamente escalável, sendo capaz de lidar com um grande volume de solicitações de forma eficiente. Ele é frequentemente combinado com servidores proxy reversos, como o IIS ou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Nginx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para gerenciar o tráfego da web de maneira mais robusta e flexível.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e a aplicação ASP.NET Core têm responsabilidades distintas no processamento de solicitações HTTP:</a:t>
            </a:r>
          </a:p>
          <a:p>
            <a:pPr algn="l"/>
            <a:r>
              <a:rPr lang="pt-BR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  <a:endParaRPr lang="pt-BR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do servidor HTTP: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é responsável por iniciar, gerenciar e manter o servidor web HTTP que lida com as solicitações HTTP recebidas pelos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Escuta de Portas: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escuta em uma porta específica para receber solicitações HTTP vindas dos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de Conexões: Ele gerencia as conexões de rede entre os clientes e o servidor, garantindo a estabilidade e eficiência na comunicação.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Encaminhamento de Solicitações: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encaminha as solicitações recebidas para a aplicação ASP.NET Core para processamento.</a:t>
            </a:r>
          </a:p>
          <a:p>
            <a:br>
              <a:rPr lang="pt-BR" dirty="0"/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0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Existe uma grande complexidade para a requisição chegar até o processo ASP.NET Core, entretanto, a complexidade não para por aí, quando a requisição chega até o processo, muitas outras coisas acontecem.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pipeline de requisições do ASP.NET Core consiste em uma sequência de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delegates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de requisição, chamados um após o outro. O diagrama a seguir demonstra o conceito. A execução segue as setas pretas.</a:t>
            </a:r>
          </a:p>
          <a:p>
            <a:pPr algn="l"/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Middlewares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diagrama a seguir mostra o pipeline completo de processamento de requisições para aplicativos ASP.NET Core MVC e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Razor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Pages. Você pode ver como, em um aplicativo típico, os middlewares existentes são ordenados e onde os middlewares personalizados são adicionados. Você tem total controle sobre como reorganizar os middlewares existentes ou injetar novos middlewares personalizados conforme necessário para seus cenários.</a:t>
            </a:r>
          </a:p>
          <a:p>
            <a:pPr marL="158750" indent="0">
              <a:buNone/>
            </a:pP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34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https://github.com/claudiogodoy99/curso-performance-dotnet/tree/main/demos/request_pipeline</a:t>
            </a:r>
            <a:endParaRPr lang="pt-BR" sz="18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66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2e995edd2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2e995edd2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23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0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90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1692" y="1509777"/>
            <a:ext cx="3260700" cy="6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Importância da performance para a experiência do usuário</a:t>
            </a:r>
          </a:p>
        </p:txBody>
      </p:sp>
      <p:sp>
        <p:nvSpPr>
          <p:cNvPr id="98" name="Google Shape;98;p19"/>
          <p:cNvSpPr txBox="1"/>
          <p:nvPr/>
        </p:nvSpPr>
        <p:spPr>
          <a:xfrm>
            <a:off x="4869726" y="1635456"/>
            <a:ext cx="3848400" cy="232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01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 </a:t>
            </a:r>
            <a:r>
              <a:rPr lang="pt-BR" sz="1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Satisfação do Usuário</a:t>
            </a: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02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 </a:t>
            </a:r>
            <a:r>
              <a:rPr lang="pt-BR" sz="1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Retenção de Usuários</a:t>
            </a: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03 </a:t>
            </a:r>
            <a:r>
              <a:rPr lang="pt-BR" sz="1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Engajamento e Interatividade</a:t>
            </a: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endParaRPr lang="pt-BR" dirty="0">
              <a:solidFill>
                <a:srgbClr val="4A3AFF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04 </a:t>
            </a:r>
            <a:r>
              <a:rPr lang="pt-BR" sz="1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Conversões e Resultados de Negócio</a:t>
            </a: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05 </a:t>
            </a:r>
            <a:r>
              <a:rPr lang="pt-BR" sz="1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Reputação da Marca</a:t>
            </a: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8739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Anatomia de uma Aplicação .NET</a:t>
            </a:r>
          </a:p>
        </p:txBody>
      </p:sp>
    </p:spTree>
    <p:extLst>
      <p:ext uri="{BB962C8B-B14F-4D97-AF65-F5344CB8AC3E}">
        <p14:creationId xmlns:p14="http://schemas.microsoft.com/office/powerpoint/2010/main" val="241599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Tipos de Aplicações .NET mais comuns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108129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WebAPI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en-US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 Application com SSR (Server-Side Rendering)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Console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Application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MAUI (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Multi-platform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App UI)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en-US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Libraries (.NET Standard/Core Libraries)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Para ter acesso à todos os tipos de projeto, rode o comando: </a:t>
            </a: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dotnet</a:t>
            </a: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new </a:t>
            </a: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list</a:t>
            </a:r>
            <a:endParaRPr lang="pt-BR" sz="1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181424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 API – </a:t>
            </a:r>
            <a:r>
              <a:rPr lang="pt-BR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Application</a:t>
            </a: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Program</a:t>
            </a: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Interface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2002529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571750"/>
            <a:ext cx="3933700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Uma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WebAPI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é um tipo de aplicação que segue o estilo arquitetural REST (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Representational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State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Transfer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), baseado no protocolo HTTP. Ela é projetada para ser uma interface entre sistemas e permite que diferentes aplicações se comuniquem de forma eficiente e escalável.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338923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1692" y="1509777"/>
            <a:ext cx="3260700" cy="6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 API</a:t>
            </a:r>
          </a:p>
        </p:txBody>
      </p:sp>
      <p:sp>
        <p:nvSpPr>
          <p:cNvPr id="98" name="Google Shape;98;p19"/>
          <p:cNvSpPr txBox="1"/>
          <p:nvPr/>
        </p:nvSpPr>
        <p:spPr>
          <a:xfrm>
            <a:off x="4983892" y="2115867"/>
            <a:ext cx="3848400" cy="15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01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 Protocolo HTTP</a:t>
            </a: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02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 REST API (API </a:t>
            </a:r>
            <a:r>
              <a:rPr lang="pt-BR" dirty="0" err="1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Restful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)</a:t>
            </a: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03 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Teorema de Richardson</a:t>
            </a: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D41B4128-39DF-C5C5-A94A-F4FAB7B047D2}"/>
              </a:ext>
            </a:extLst>
          </p:cNvPr>
          <p:cNvSpPr txBox="1"/>
          <p:nvPr/>
        </p:nvSpPr>
        <p:spPr>
          <a:xfrm>
            <a:off x="224127" y="2115867"/>
            <a:ext cx="3933700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Uma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WebAPI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(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Application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Program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Interface) é um tipo de aplicação que segue o estilo arquitetural REST (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Representational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State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Transfer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), baseado no protocolo HTTP. Ela é projetada para ser uma interface entre sistemas e permite que diferentes aplicações se comuniquem de forma eficiente e escalável.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1169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Ciclo de vida de uma requisição HTTP em aplicações ASP.NET Core</a:t>
            </a:r>
          </a:p>
        </p:txBody>
      </p:sp>
    </p:spTree>
    <p:extLst>
      <p:ext uri="{BB962C8B-B14F-4D97-AF65-F5344CB8AC3E}">
        <p14:creationId xmlns:p14="http://schemas.microsoft.com/office/powerpoint/2010/main" val="310743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Hosting</a:t>
            </a: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Model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2002529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15400" y="2017882"/>
            <a:ext cx="3933700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3" indent="-171450"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Kestrel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3" indent="-171450"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Aplicação ASP.NET Core</a:t>
            </a:r>
          </a:p>
          <a:p>
            <a:pPr marL="323850" lvl="3" indent="-171450"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Reverse-Proxy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3" name="Picture 2" descr="A blue background with black text and a white square with black text&#10;&#10;Description automatically generated">
            <a:extLst>
              <a:ext uri="{FF2B5EF4-FFF2-40B4-BE49-F238E27FC236}">
                <a16:creationId xmlns:a16="http://schemas.microsoft.com/office/drawing/2014/main" id="{D51412E9-9CA1-4338-85A4-2639E44B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0" y="2974206"/>
            <a:ext cx="8085838" cy="200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2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00417" y="1005050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Kestrel</a:t>
            </a:r>
            <a:endParaRPr lang="pt-BR"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2002529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718403" y="1730296"/>
            <a:ext cx="6892305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Kestrel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é um servidor web de código aberto e multiplataforma desenvolvido pela Microsoft. Ele é o servidor web padrão usado pelo ASP.NET Core para processar solicitações HTTP. 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Kestrel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é leve, rápido e altamente escalável, sendo capaz de lidar com um grande volume de solicitações de forma eficiente. Ele é frequentemente combinado com servidores proxy reversos, como o IIS ou 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Nginx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, para gerenciar o tráfego da web de maneira mais robusta e flexível. 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Responsabilidades: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Gerenciamento do servidor HTTP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Gerenciamento de Conexões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Encaminhamento de Solicitações</a:t>
            </a:r>
          </a:p>
        </p:txBody>
      </p:sp>
      <p:pic>
        <p:nvPicPr>
          <p:cNvPr id="4" name="Picture 3" descr="A blue background with black text and a white square with black text&#10;&#10;Description automatically generated">
            <a:extLst>
              <a:ext uri="{FF2B5EF4-FFF2-40B4-BE49-F238E27FC236}">
                <a16:creationId xmlns:a16="http://schemas.microsoft.com/office/drawing/2014/main" id="{0CDCF835-01C4-A8BB-F545-B7468463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58" y="3095079"/>
            <a:ext cx="4629752" cy="11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51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00417" y="1005050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Aplicação ASP.NET Core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2002529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718403" y="1730296"/>
            <a:ext cx="6892305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Responsabilidades: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Roteamento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Lógica de Negócio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Geração de Respostas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Middlewares (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Gerneciamento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da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pileline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requisições)</a:t>
            </a:r>
          </a:p>
        </p:txBody>
      </p:sp>
      <p:pic>
        <p:nvPicPr>
          <p:cNvPr id="4" name="Picture 3" descr="A blue background with black text and a white square with black text&#10;&#10;Description automatically generated">
            <a:extLst>
              <a:ext uri="{FF2B5EF4-FFF2-40B4-BE49-F238E27FC236}">
                <a16:creationId xmlns:a16="http://schemas.microsoft.com/office/drawing/2014/main" id="{0CDCF835-01C4-A8BB-F545-B7468463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58" y="3095079"/>
            <a:ext cx="4629752" cy="11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5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36450" y="2124525"/>
            <a:ext cx="667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Fundamentos de Performance em .NET</a:t>
            </a:r>
            <a:endParaRPr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00417" y="1005050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Reverse-Proxy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2002529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497023" y="1739155"/>
            <a:ext cx="3025824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Um servidor proxy reverso é um software responsável por receber requisições e encaminhá-las para o servidor web apropriado. O servidor proxy reverso é exposto diretamente à internet, enquanto o servidor web subjacente é exposto apenas ao proxy. Essa configuração tem vários benefícios, principalmente em termos de segurança e desempenho para os servidores web. A requisição é encaminhada do servidor proxy reverso para sua aplicação ASP.NET Core.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6" name="Picture 5" descr="A diagram of a server&#10;&#10;Description automatically generated">
            <a:extLst>
              <a:ext uri="{FF2B5EF4-FFF2-40B4-BE49-F238E27FC236}">
                <a16:creationId xmlns:a16="http://schemas.microsoft.com/office/drawing/2014/main" id="{58AF172B-0345-DBF9-461D-E4690637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200" y="0"/>
            <a:ext cx="51048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61051" y="1424531"/>
            <a:ext cx="4681219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ASP.NET Core </a:t>
            </a:r>
            <a:r>
              <a:rPr lang="fr-FR" sz="18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request</a:t>
            </a:r>
            <a:r>
              <a:rPr lang="fr-FR" sz="18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pipeline - Middlewares</a:t>
            </a:r>
            <a:endParaRPr lang="pt-BR" sz="18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401" y="2002529"/>
            <a:ext cx="1756864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14982" y="2115853"/>
            <a:ext cx="3318245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pipeline de requisições do ASP.NET Core consiste em uma sequência de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delegates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requisição, chamados um após o outro. O diagrama a seguir demonstra o conceito. A execução segue as setas pretas.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2F0378B-2C52-7611-8906-D72B55930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624" y="0"/>
            <a:ext cx="53333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2429409"/>
            <a:ext cx="6354000" cy="65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Demo: Request Pipeline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D726DD85-5936-B93D-249D-9FB4CA9DF956}"/>
              </a:ext>
            </a:extLst>
          </p:cNvPr>
          <p:cNvSpPr txBox="1"/>
          <p:nvPr/>
        </p:nvSpPr>
        <p:spPr>
          <a:xfrm>
            <a:off x="1395000" y="3497171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84287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395000" y="2035200"/>
            <a:ext cx="63540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Sobre o 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Professor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32607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1818625"/>
            <a:ext cx="38484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O que veremos 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na disciplina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400" y="1021800"/>
            <a:ext cx="80370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Fundamentos de performance em .NET</a:t>
            </a: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4400" y="1820800"/>
            <a:ext cx="78903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Introdução à Otimização de Performance</a:t>
            </a:r>
            <a:endParaRPr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Definição de performance em aplicações .NET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Importância da performance para a experiência do usuário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Anatomia de uma Aplicação .NET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Estrutura básica de uma aplicação .NET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Ciclo de vida de uma requisição HTTP em aplicações web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Recursos do (CLR) Common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Language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Runtime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ThreadPool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Managed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Garbage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Collection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JIT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Introdução à Otimização de Performance</a:t>
            </a:r>
          </a:p>
        </p:txBody>
      </p:sp>
    </p:spTree>
    <p:extLst>
      <p:ext uri="{BB962C8B-B14F-4D97-AF65-F5344CB8AC3E}">
        <p14:creationId xmlns:p14="http://schemas.microsoft.com/office/powerpoint/2010/main" val="104424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que é performance?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108129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Performance em aplicações .NET é um conceito multifacetado e subjetivo, variando conforme o tipo de aplicação e requisitos de negócio. O que é considerado satisfatório em uma aplicação pode não ser o mesmo em outra, dependendo dos objetivos e expectativas de cada cenário.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Por exemplo, uma aplicação web precisa garantir um tempo de resposta abaixo de 300 milissegundos, enquanto uma aplicação batch deve concluir uma simulação Monte Carlo em até 2 horas. Ambos os casos ilustram que a performance está diretamente ligada à capacidade de atender aos requisitos específicos de cada funcionalidade.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Em resumo, a performance é medida pela eficácia em cumprir os objetivos de negócio dentro dos parâmetros definidos para cada cenário.</a:t>
            </a:r>
          </a:p>
        </p:txBody>
      </p:sp>
    </p:spTree>
    <p:extLst>
      <p:ext uri="{BB962C8B-B14F-4D97-AF65-F5344CB8AC3E}">
        <p14:creationId xmlns:p14="http://schemas.microsoft.com/office/powerpoint/2010/main" val="308139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8008836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Métricas comuns de performance no mundo Web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673168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Percentiles</a:t>
            </a: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Tempo de Resposta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Throughput</a:t>
            </a: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(Taxa de Transferência)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Tempo de Resposta Médio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Tempo de Resposta Máximo</a:t>
            </a:r>
          </a:p>
        </p:txBody>
      </p:sp>
    </p:spTree>
    <p:extLst>
      <p:ext uri="{BB962C8B-B14F-4D97-AF65-F5344CB8AC3E}">
        <p14:creationId xmlns:p14="http://schemas.microsoft.com/office/powerpoint/2010/main" val="17020728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3333</Words>
  <Application>Microsoft Office PowerPoint</Application>
  <PresentationFormat>On-screen Show (16:9)</PresentationFormat>
  <Paragraphs>181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Consolas</vt:lpstr>
      <vt:lpstr>Saira Medium</vt:lpstr>
      <vt:lpstr>Arial</vt:lpstr>
      <vt:lpstr>Saira</vt:lpstr>
      <vt:lpstr>-apple-system</vt:lpstr>
      <vt:lpstr>Saira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Claudio Godoy</cp:lastModifiedBy>
  <cp:revision>6</cp:revision>
  <dcterms:modified xsi:type="dcterms:W3CDTF">2024-03-31T22:31:39Z</dcterms:modified>
</cp:coreProperties>
</file>