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670550" cx="10080625"/>
  <p:notesSz cx="7559675" cy="10691800"/>
  <p:embeddedFontLst>
    <p:embeddedFont>
      <p:font typeface="Economica"/>
      <p:regular r:id="rId15"/>
      <p:bold r:id="rId16"/>
      <p:italic r:id="rId17"/>
      <p:boldItalic r:id="rId18"/>
    </p:embeddedFont>
    <p:embeddedFont>
      <p:font typeface="JetBrains Mono"/>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JetBrainsMono-bold.fntdata"/><Relationship Id="rId22" Type="http://schemas.openxmlformats.org/officeDocument/2006/relationships/font" Target="fonts/JetBrainsMono-boldItalic.fntdata"/><Relationship Id="rId21" Type="http://schemas.openxmlformats.org/officeDocument/2006/relationships/font" Target="fonts/JetBrainsMono-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Economica-regular.fntdata"/><Relationship Id="rId14" Type="http://schemas.openxmlformats.org/officeDocument/2006/relationships/slide" Target="slides/slide10.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JetBrainsMono-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pt-B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756000" y="5078520"/>
            <a:ext cx="6047280" cy="481104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1200"/>
              </a:spcBef>
              <a:spcAft>
                <a:spcPts val="0"/>
              </a:spcAft>
              <a:buSzPts val="1100"/>
              <a:buNone/>
            </a:pPr>
            <a:r>
              <a:rPr lang="pt-BR" sz="1100">
                <a:solidFill>
                  <a:schemeClr val="dk1"/>
                </a:solidFill>
              </a:rPr>
              <a:t>esse experimento vem de um projeto meu que eu tenho muito orgulho e carinho</a:t>
            </a:r>
            <a:endParaRPr sz="1100">
              <a:solidFill>
                <a:schemeClr val="dk1"/>
              </a:solidFill>
            </a:endParaRPr>
          </a:p>
          <a:p>
            <a:pPr indent="0" lvl="0" marL="0" rtl="0" algn="l">
              <a:lnSpc>
                <a:spcPct val="115000"/>
              </a:lnSpc>
              <a:spcBef>
                <a:spcPts val="1200"/>
              </a:spcBef>
              <a:spcAft>
                <a:spcPts val="0"/>
              </a:spcAft>
              <a:buSzPts val="1100"/>
              <a:buNone/>
            </a:pPr>
            <a:r>
              <a:rPr lang="pt-BR" sz="1100">
                <a:solidFill>
                  <a:schemeClr val="dk1"/>
                </a:solidFill>
              </a:rPr>
              <a:t>o meu projeto e sobre gestao de processos de trabalho</a:t>
            </a:r>
            <a:endParaRPr sz="1100">
              <a:solidFill>
                <a:schemeClr val="dk1"/>
              </a:solidFill>
            </a:endParaRPr>
          </a:p>
          <a:p>
            <a:pPr indent="0" lvl="0" marL="0" rtl="0" algn="l">
              <a:lnSpc>
                <a:spcPct val="115000"/>
              </a:lnSpc>
              <a:spcBef>
                <a:spcPts val="1200"/>
              </a:spcBef>
              <a:spcAft>
                <a:spcPts val="0"/>
              </a:spcAft>
              <a:buSzPts val="1100"/>
              <a:buNone/>
            </a:pPr>
            <a:r>
              <a:rPr lang="pt-BR" sz="1100">
                <a:solidFill>
                  <a:schemeClr val="dk1"/>
                </a:solidFill>
              </a:rPr>
              <a:t>direcionar rapido e com qualidade o fluxo ajuda a manter o equilibrio nas analises</a:t>
            </a:r>
            <a:endParaRPr sz="1100">
              <a:solidFill>
                <a:schemeClr val="dk1"/>
              </a:solidFill>
            </a:endParaRPr>
          </a:p>
          <a:p>
            <a:pPr indent="0" lvl="0" marL="0" rtl="0" algn="l">
              <a:lnSpc>
                <a:spcPct val="115000"/>
              </a:lnSpc>
              <a:spcBef>
                <a:spcPts val="1200"/>
              </a:spcBef>
              <a:spcAft>
                <a:spcPts val="1200"/>
              </a:spcAft>
              <a:buSzPts val="1100"/>
              <a:buNone/>
            </a:pPr>
            <a:r>
              <a:rPr lang="pt-BR" sz="1100">
                <a:solidFill>
                  <a:schemeClr val="dk1"/>
                </a:solidFill>
              </a:rPr>
              <a:t>todos os orgaos de vcs tem um fluxo de distribuicao e analise de processo</a:t>
            </a:r>
            <a:endParaRPr sz="1100">
              <a:solidFill>
                <a:schemeClr val="dk1"/>
              </a:solidFill>
            </a:endParaRPr>
          </a:p>
        </p:txBody>
      </p:sp>
      <p:sp>
        <p:nvSpPr>
          <p:cNvPr id="70" name="Google Shape;70;p1:notes"/>
          <p:cNvSpPr/>
          <p:nvPr>
            <p:ph idx="2" type="sldImg"/>
          </p:nvPr>
        </p:nvSpPr>
        <p:spPr>
          <a:xfrm>
            <a:off x="1260000" y="801720"/>
            <a:ext cx="503964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pt-BR" sz="1100">
                <a:solidFill>
                  <a:schemeClr val="dk1"/>
                </a:solidFill>
              </a:rPr>
              <a:t>Alguns números: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pt-BR" sz="1100">
                <a:solidFill>
                  <a:schemeClr val="dk1"/>
                </a:solidFill>
              </a:rPr>
              <a:t>5.441.726 processos em acompanhamento (guardados no banco e com seus estados acompanhados, mesmo que não processados)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pt-BR" sz="1100">
                <a:solidFill>
                  <a:schemeClr val="dk1"/>
                </a:solidFill>
              </a:rPr>
              <a:t>1.846.528 (desde 2022 e ainda mais de 800.000 antes da feitura do painel) trabalhados com cruzamento ativo de informações e destes 125.000 perda de objeto por litispendência.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pt-BR" sz="1100">
                <a:solidFill>
                  <a:schemeClr val="dk1"/>
                </a:solidFill>
              </a:rPr>
              <a:t>1.361.351 (mais 70 mil de agosto que o quicksense não subiu, além de 430 mil anteriores ao painel) de processos encaminhados no padrão do algoritmo de elegibilidade (ouro, prata ou bronze).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pt-BR" sz="1100">
                <a:solidFill>
                  <a:schemeClr val="dk1"/>
                </a:solidFill>
              </a:rPr>
              <a:t>80.426 processos parados aguardando ação humana dos quais não é possível processar, mesmo sendo de espécies conhecidas.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pt-BR" sz="1100">
                <a:solidFill>
                  <a:schemeClr val="dk1"/>
                </a:solidFill>
              </a:rPr>
              <a:t>125.718 que não é possível processar e não existem políticas de tratamento.</a:t>
            </a:r>
            <a:endParaRPr sz="1100">
              <a:solidFill>
                <a:schemeClr val="dk1"/>
              </a:solidFill>
            </a:endParaRPr>
          </a:p>
          <a:p>
            <a:pPr indent="0" lvl="0" marL="0" rtl="0" algn="l">
              <a:spcBef>
                <a:spcPts val="1200"/>
              </a:spcBef>
              <a:spcAft>
                <a:spcPts val="0"/>
              </a:spcAft>
              <a:buNone/>
            </a:pPr>
            <a:r>
              <a:t/>
            </a:r>
            <a:endParaRPr/>
          </a:p>
        </p:txBody>
      </p:sp>
      <p:sp>
        <p:nvSpPr>
          <p:cNvPr id="77" name="Google Shape;77;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pt-BR"/>
              <a:t>lembrar de falar das labels que sao as classes automatizavel sem problemas : oque eu tenho hj</a:t>
            </a:r>
            <a:endParaRPr/>
          </a:p>
          <a:p>
            <a:pPr indent="0" lvl="0" marL="0" rtl="0" algn="l">
              <a:spcBef>
                <a:spcPts val="0"/>
              </a:spcBef>
              <a:spcAft>
                <a:spcPts val="0"/>
              </a:spcAft>
              <a:buNone/>
            </a:pPr>
            <a:r>
              <a:rPr lang="pt-BR"/>
              <a:t>analise por servidor na gex ou local</a:t>
            </a:r>
            <a:endParaRPr/>
          </a:p>
          <a:p>
            <a:pPr indent="0" lvl="0" marL="0" rtl="0" algn="l">
              <a:spcBef>
                <a:spcPts val="0"/>
              </a:spcBef>
              <a:spcAft>
                <a:spcPts val="0"/>
              </a:spcAft>
              <a:buNone/>
            </a:pPr>
            <a:r>
              <a:rPr lang="pt-BR"/>
              <a:t>definicao de politica no n</a:t>
            </a:r>
            <a:r>
              <a:rPr lang="pt-BR"/>
              <a:t>ível mais alto em reunioes</a:t>
            </a:r>
            <a:endParaRPr/>
          </a:p>
          <a:p>
            <a:pPr indent="0" lvl="0" marL="0" rtl="0" algn="l">
              <a:spcBef>
                <a:spcPts val="0"/>
              </a:spcBef>
              <a:spcAft>
                <a:spcPts val="0"/>
              </a:spcAft>
              <a:buNone/>
            </a:pPr>
            <a:r>
              <a:rPr lang="pt-BR"/>
              <a:t>e envio para grupo sendo feito atraves de trabalho especializado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t>tirar uma classe significa reposicionar o filtro no pipeline de producao e aumenta o impacto no negocio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3" name="Google Shape;83;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756000" y="5078520"/>
            <a:ext cx="6047280" cy="48110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lang="pt-BR" sz="1300"/>
              <a:t>tive q esbalecer parceria com a sr1 pois so ela tinha os que estavam trabalhando pois estavam fora de meu sistema</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pt-BR" sz="1300"/>
              <a:t>lembrar de lembrar dos testes de importancia de quoeficientes e importancia por permutacao e matrizes de correlacao com uso da label</a:t>
            </a:r>
            <a:endParaRPr b="0" sz="1300" strike="noStrike">
              <a:latin typeface="Arial"/>
              <a:ea typeface="Arial"/>
              <a:cs typeface="Arial"/>
              <a:sym typeface="Arial"/>
            </a:endParaRPr>
          </a:p>
          <a:p>
            <a:pPr indent="0" lvl="0" marL="0" rtl="0" algn="l">
              <a:lnSpc>
                <a:spcPct val="100000"/>
              </a:lnSpc>
              <a:spcBef>
                <a:spcPts val="0"/>
              </a:spcBef>
              <a:spcAft>
                <a:spcPts val="0"/>
              </a:spcAft>
              <a:buNone/>
            </a:pPr>
            <a:r>
              <a:t/>
            </a:r>
            <a:endParaRPr b="0" sz="1300" strike="noStrike">
              <a:latin typeface="Arial"/>
              <a:ea typeface="Arial"/>
              <a:cs typeface="Arial"/>
              <a:sym typeface="Arial"/>
            </a:endParaRPr>
          </a:p>
        </p:txBody>
      </p:sp>
      <p:sp>
        <p:nvSpPr>
          <p:cNvPr id="92" name="Google Shape;92;p4:notes"/>
          <p:cNvSpPr/>
          <p:nvPr>
            <p:ph idx="2" type="sldImg"/>
          </p:nvPr>
        </p:nvSpPr>
        <p:spPr>
          <a:xfrm>
            <a:off x="1260000" y="801720"/>
            <a:ext cx="503964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pt-BR"/>
              <a:t>preponderancia das variaveis oriundas de processamento</a:t>
            </a:r>
            <a:endParaRPr/>
          </a:p>
          <a:p>
            <a:pPr indent="0" lvl="0" marL="0" rtl="0" algn="l">
              <a:spcBef>
                <a:spcPts val="0"/>
              </a:spcBef>
              <a:spcAft>
                <a:spcPts val="0"/>
              </a:spcAft>
              <a:buNone/>
            </a:pPr>
            <a:r>
              <a:rPr lang="pt-BR"/>
              <a:t>Parte sobre Engenharia de Features</a:t>
            </a:r>
            <a:endParaRPr/>
          </a:p>
          <a:p>
            <a:pPr indent="0" lvl="0" marL="0" rtl="0" algn="l">
              <a:spcBef>
                <a:spcPts val="0"/>
              </a:spcBef>
              <a:spcAft>
                <a:spcPts val="0"/>
              </a:spcAft>
              <a:buNone/>
            </a:pPr>
            <a:r>
              <a:rPr lang="pt-BR"/>
              <a:t>desafio era que os processos tinham sido processadas muitas vezes e as variaveis de processamento tinham correlacao com a predicao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 engenharia de feature foi feita varias vezes indo e voltando da fase de tuning dos modelos</a:t>
            </a:r>
            <a:endParaRPr/>
          </a:p>
          <a:p>
            <a:pPr indent="0" lvl="0" marL="0" rtl="0" algn="l">
              <a:spcBef>
                <a:spcPts val="0"/>
              </a:spcBef>
              <a:spcAft>
                <a:spcPts val="0"/>
              </a:spcAft>
              <a:buNone/>
            </a:pPr>
            <a:r>
              <a:rPr lang="pt-BR"/>
              <a:t>teste de features importance e quoeficientes </a:t>
            </a:r>
            <a:endParaRPr/>
          </a:p>
          <a:p>
            <a:pPr indent="0" lvl="0" marL="0" rtl="0" algn="l">
              <a:spcBef>
                <a:spcPts val="0"/>
              </a:spcBef>
              <a:spcAft>
                <a:spcPts val="0"/>
              </a:spcAft>
              <a:buNone/>
            </a:pPr>
            <a:r>
              <a:rPr lang="pt-BR"/>
              <a:t>pesquisou tarefa principal aparece na matriz de correlacao e na importancia por permuta.</a:t>
            </a:r>
            <a:endParaRPr/>
          </a:p>
          <a:p>
            <a:pPr indent="0" lvl="0" marL="0" rtl="0" algn="l">
              <a:spcBef>
                <a:spcPts val="0"/>
              </a:spcBef>
              <a:spcAft>
                <a:spcPts val="0"/>
              </a:spcAft>
              <a:buNone/>
            </a:pPr>
            <a:r>
              <a:rPr lang="pt-BR"/>
              <a:t>lembrar de citar que as variaveis povoadas pelo processamento do robo foram extirpados e que foi criada uma variavel de correlacao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f1 score usa a media harmonica</a:t>
            </a:r>
            <a:endParaRPr/>
          </a:p>
          <a:p>
            <a:pPr indent="0" lvl="0" marL="0" rtl="0" algn="l">
              <a:spcBef>
                <a:spcPts val="0"/>
              </a:spcBef>
              <a:spcAft>
                <a:spcPts val="0"/>
              </a:spcAft>
              <a:buClr>
                <a:schemeClr val="dk1"/>
              </a:buClr>
              <a:buSzPts val="1100"/>
              <a:buFont typeface="Arial"/>
              <a:buNone/>
            </a:pPr>
            <a:r>
              <a:rPr lang="pt-BR"/>
              <a:t>de recall e precisao </a:t>
            </a:r>
            <a:endParaRPr/>
          </a:p>
          <a:p>
            <a:pPr indent="0" lvl="0" marL="0" rtl="0" algn="l">
              <a:spcBef>
                <a:spcPts val="0"/>
              </a:spcBef>
              <a:spcAft>
                <a:spcPts val="0"/>
              </a:spcAft>
              <a:buClr>
                <a:schemeClr val="dk1"/>
              </a:buClr>
              <a:buSzPts val="1100"/>
              <a:buFont typeface="Arial"/>
              <a:buNone/>
            </a:pPr>
            <a:r>
              <a:rPr lang="pt-BR"/>
              <a:t>para resolver o problema de tendencia de inersamente entre recall e precisao o recall privilegia o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t>as 17 variaveis vem do fato de querer usar o quanto antes e pegar dados antes do processamento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pt-BR"/>
              <a:t>o fato de 6 variaveis ind serem datas relativas ao objeto do recurso forca a constante retreino a cada tempo</a:t>
            </a:r>
            <a:endParaRPr/>
          </a:p>
        </p:txBody>
      </p:sp>
      <p:sp>
        <p:nvSpPr>
          <p:cNvPr id="99" name="Google Shape;99;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756000" y="5078520"/>
            <a:ext cx="6047280" cy="481104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1100"/>
              <a:buNone/>
            </a:pPr>
            <a:r>
              <a:rPr lang="pt-BR" sz="1500"/>
              <a:t>começamos com acuracia alta mas baixamos assim que refizemos engenharia de features</a:t>
            </a:r>
            <a:endParaRPr sz="1500"/>
          </a:p>
          <a:p>
            <a:pPr indent="0" lvl="0" marL="0" rtl="0" algn="l">
              <a:spcBef>
                <a:spcPts val="0"/>
              </a:spcBef>
              <a:spcAft>
                <a:spcPts val="0"/>
              </a:spcAft>
              <a:buSzPts val="1100"/>
              <a:buNone/>
            </a:pPr>
            <a:r>
              <a:t/>
            </a:r>
            <a:endParaRPr sz="1500"/>
          </a:p>
          <a:p>
            <a:pPr indent="0" lvl="0" marL="0" rtl="0" algn="l">
              <a:spcBef>
                <a:spcPts val="0"/>
              </a:spcBef>
              <a:spcAft>
                <a:spcPts val="0"/>
              </a:spcAft>
              <a:buSzPts val="1100"/>
              <a:buNone/>
            </a:pPr>
            <a:r>
              <a:rPr lang="pt-BR" sz="1500"/>
              <a:t>usei um pipeline de caderno com uso de import_ypnb e selecao do modelo precedente igual ao marco aurelio </a:t>
            </a:r>
            <a:endParaRPr sz="1500"/>
          </a:p>
          <a:p>
            <a:pPr indent="0" lvl="0" marL="0" rtl="0" algn="l">
              <a:spcBef>
                <a:spcPts val="0"/>
              </a:spcBef>
              <a:spcAft>
                <a:spcPts val="0"/>
              </a:spcAft>
              <a:buSzPts val="1100"/>
              <a:buNone/>
            </a:pPr>
            <a:r>
              <a:t/>
            </a:r>
            <a:endParaRPr sz="1500"/>
          </a:p>
          <a:p>
            <a:pPr indent="0" lvl="0" marL="0" rtl="0" algn="l">
              <a:spcBef>
                <a:spcPts val="0"/>
              </a:spcBef>
              <a:spcAft>
                <a:spcPts val="0"/>
              </a:spcAft>
              <a:buClr>
                <a:schemeClr val="dk1"/>
              </a:buClr>
              <a:buSzPts val="1100"/>
              <a:buFont typeface="Arial"/>
              <a:buNone/>
            </a:pPr>
            <a:r>
              <a:rPr lang="pt-BR" sz="1500"/>
              <a:t>tirar uma classe significa reposicionar o filtro no pipeline de producao e aumenta o impacto no negocio</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pt-BR" sz="1500"/>
              <a:t>precisao quanto mais vc previu errado vc e penalizado -- se eu persigo a precisao eu fico conservador demais</a:t>
            </a:r>
            <a:endParaRPr sz="1500"/>
          </a:p>
          <a:p>
            <a:pPr indent="0" lvl="0" marL="0" rtl="0" algn="l">
              <a:spcBef>
                <a:spcPts val="0"/>
              </a:spcBef>
              <a:spcAft>
                <a:spcPts val="0"/>
              </a:spcAft>
              <a:buClr>
                <a:schemeClr val="dk1"/>
              </a:buClr>
              <a:buSzPts val="1100"/>
              <a:buFont typeface="Arial"/>
              <a:buNone/>
            </a:pPr>
            <a:r>
              <a:rPr lang="pt-BR" sz="1500"/>
              <a:t>recall quanto mais vc nao previu vc perde ---se eu persigo o recall eu aumento o risco</a:t>
            </a:r>
            <a:endParaRPr sz="1500"/>
          </a:p>
          <a:p>
            <a:pPr indent="0" lvl="0" marL="0" rtl="0" algn="l">
              <a:spcBef>
                <a:spcPts val="0"/>
              </a:spcBef>
              <a:spcAft>
                <a:spcPts val="0"/>
              </a:spcAft>
              <a:buClr>
                <a:schemeClr val="dk1"/>
              </a:buClr>
              <a:buSzPts val="1100"/>
              <a:buFont typeface="Arial"/>
              <a:buNone/>
            </a:pPr>
            <a:r>
              <a:rPr lang="pt-BR" sz="1500"/>
              <a:t>o f1 equilibra essas forcas</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pt-BR" sz="1500"/>
              <a:t>abondonei o erro medio em detrimento do f1 score</a:t>
            </a:r>
            <a:endParaRPr sz="1500"/>
          </a:p>
          <a:p>
            <a:pPr indent="0" lvl="0" marL="0" rtl="0" algn="l">
              <a:lnSpc>
                <a:spcPct val="100000"/>
              </a:lnSpc>
              <a:spcBef>
                <a:spcPts val="0"/>
              </a:spcBef>
              <a:spcAft>
                <a:spcPts val="0"/>
              </a:spcAft>
              <a:buNone/>
            </a:pPr>
            <a:r>
              <a:rPr lang="pt-BR" sz="1500"/>
              <a:t>levar em conta a certeza do acerto colocando os que acerta 100 por cento e nao..</a:t>
            </a:r>
            <a:endParaRPr sz="1500"/>
          </a:p>
          <a:p>
            <a:pPr indent="0" lvl="0" marL="0" rtl="0" algn="l">
              <a:lnSpc>
                <a:spcPct val="100000"/>
              </a:lnSpc>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pt-BR">
                <a:solidFill>
                  <a:schemeClr val="dk1"/>
                </a:solidFill>
              </a:rPr>
              <a:t>meus resultados nao buscaram o melhor resultado especifico e sim maior controle no processo tendo peso maior o negocio em si e nao uma metrica apenas do modelo</a:t>
            </a:r>
            <a:endParaRPr>
              <a:solidFill>
                <a:schemeClr val="dk1"/>
              </a:solidFill>
            </a:endParaRPr>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pt-BR" sz="1500"/>
              <a:t>classificacao multiclasse</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pt-BR" sz="1500"/>
              <a:t>treinamento com duas classes as ultimas consolidadas e treinamento tirando a classe do dataset e retreinando</a:t>
            </a:r>
            <a:endParaRPr sz="1500"/>
          </a:p>
          <a:p>
            <a:pPr indent="0" lvl="0" marL="0" rtl="0" algn="l">
              <a:spcBef>
                <a:spcPts val="0"/>
              </a:spcBef>
              <a:spcAft>
                <a:spcPts val="0"/>
              </a:spcAft>
              <a:buClr>
                <a:schemeClr val="dk1"/>
              </a:buClr>
              <a:buSzPts val="1100"/>
              <a:buFont typeface="Arial"/>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pt-BR" sz="1500"/>
              <a:t>eu queria ter controle de precisao sobre as classes ou seja deixar que determinadas classes se compartassem usando a curva roc eu tinha que abarcar todas as classes</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pt-BR" sz="1500"/>
              <a:t>inspiracoes onevsone classifier</a:t>
            </a:r>
            <a:endParaRPr sz="1500"/>
          </a:p>
          <a:p>
            <a:pPr indent="0" lvl="0" marL="0" rtl="0" algn="l">
              <a:spcBef>
                <a:spcPts val="0"/>
              </a:spcBef>
              <a:spcAft>
                <a:spcPts val="0"/>
              </a:spcAft>
              <a:buClr>
                <a:schemeClr val="dk1"/>
              </a:buClr>
              <a:buSzPts val="1100"/>
              <a:buFont typeface="Arial"/>
              <a:buNone/>
            </a:pPr>
            <a:r>
              <a:rPr lang="pt-BR" sz="1500"/>
              <a:t>e onevsrest classifier</a:t>
            </a:r>
            <a:endParaRPr sz="1500"/>
          </a:p>
          <a:p>
            <a:pPr indent="0" lvl="0" marL="0" rtl="0" algn="l">
              <a:lnSpc>
                <a:spcPct val="100000"/>
              </a:lnSpc>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pt-BR" sz="1500"/>
              <a:t>o controle eu controlo qual classe vai fazer oque ou seja eu tenho uma camada de orquestracao dos modelos </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pt-BR" sz="1500"/>
              <a:t>ensemble nao foi usado pois nao permitia controle </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pt-BR" sz="1500"/>
              <a:t>solucao permitia o uso de funcoes para gerenciar os conflitos de previsao para tratamento inter modelos e usar </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pt-BR" sz="1500"/>
              <a:t>peso sobre classes curva roc</a:t>
            </a:r>
            <a:endParaRPr sz="1500"/>
          </a:p>
          <a:p>
            <a:pPr indent="0" lvl="0" marL="0" rtl="0" algn="l">
              <a:lnSpc>
                <a:spcPct val="100000"/>
              </a:lnSpc>
              <a:spcBef>
                <a:spcPts val="0"/>
              </a:spcBef>
              <a:spcAft>
                <a:spcPts val="0"/>
              </a:spcAft>
              <a:buNone/>
            </a:pPr>
            <a:r>
              <a:t/>
            </a:r>
            <a:endParaRPr sz="1500"/>
          </a:p>
        </p:txBody>
      </p:sp>
      <p:sp>
        <p:nvSpPr>
          <p:cNvPr id="106" name="Google Shape;106;p6:notes"/>
          <p:cNvSpPr/>
          <p:nvPr>
            <p:ph idx="2" type="sldImg"/>
          </p:nvPr>
        </p:nvSpPr>
        <p:spPr>
          <a:xfrm>
            <a:off x="1260000" y="801720"/>
            <a:ext cx="503964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3" name="Google Shape;113;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pt-BR"/>
              <a:t>a opcao por modelos encadeados veio de nao conseguir um ajuste global mas ajustes especificos em determinadas classes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essa abordagem permite isolar os bons resultados e trabalhar nas classes que tem resultados ruins e abre um pouco a caixa do algoritmo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0" name="Google Shape;120;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pt-BR"/>
              <a:t>validacao do modelo no tempo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pt-BR"/>
              <a:t>perseguidor</a:t>
            </a:r>
            <a:endParaRPr/>
          </a:p>
        </p:txBody>
      </p:sp>
      <p:sp>
        <p:nvSpPr>
          <p:cNvPr id="127" name="Google Shape;127;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3025083" y="834238"/>
            <a:ext cx="1192383" cy="1240257"/>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5" name="Google Shape;15;p2"/>
          <p:cNvSpPr/>
          <p:nvPr/>
        </p:nvSpPr>
        <p:spPr>
          <a:xfrm rot="10800000">
            <a:off x="5863145" y="3601429"/>
            <a:ext cx="1192383" cy="1240257"/>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 name="Google Shape;16;p2"/>
          <p:cNvSpPr txBox="1"/>
          <p:nvPr>
            <p:ph type="ctrTitle"/>
          </p:nvPr>
        </p:nvSpPr>
        <p:spPr>
          <a:xfrm>
            <a:off x="3356570" y="1592247"/>
            <a:ext cx="3367500" cy="1694700"/>
          </a:xfrm>
          <a:prstGeom prst="rect">
            <a:avLst/>
          </a:prstGeom>
        </p:spPr>
        <p:txBody>
          <a:bodyPr anchorCtr="0" anchor="b" bIns="100800" lIns="100800" spcFirstLastPara="1" rIns="100800" wrap="square" tIns="100800">
            <a:normAutofit/>
          </a:bodyPr>
          <a:lstStyle>
            <a:lvl1pPr lvl="0" algn="ctr">
              <a:spcBef>
                <a:spcPts val="0"/>
              </a:spcBef>
              <a:spcAft>
                <a:spcPts val="0"/>
              </a:spcAft>
              <a:buSzPts val="4600"/>
              <a:buNone/>
              <a:defRPr/>
            </a:lvl1pPr>
            <a:lvl2pPr lvl="1" algn="ctr">
              <a:spcBef>
                <a:spcPts val="0"/>
              </a:spcBef>
              <a:spcAft>
                <a:spcPts val="0"/>
              </a:spcAft>
              <a:buSzPts val="4600"/>
              <a:buNone/>
              <a:defRPr/>
            </a:lvl2pPr>
            <a:lvl3pPr lvl="2" algn="ctr">
              <a:spcBef>
                <a:spcPts val="0"/>
              </a:spcBef>
              <a:spcAft>
                <a:spcPts val="0"/>
              </a:spcAft>
              <a:buSzPts val="4600"/>
              <a:buNone/>
              <a:defRPr/>
            </a:lvl3pPr>
            <a:lvl4pPr lvl="3" algn="ctr">
              <a:spcBef>
                <a:spcPts val="0"/>
              </a:spcBef>
              <a:spcAft>
                <a:spcPts val="0"/>
              </a:spcAft>
              <a:buSzPts val="4600"/>
              <a:buNone/>
              <a:defRPr/>
            </a:lvl4pPr>
            <a:lvl5pPr lvl="4" algn="ctr">
              <a:spcBef>
                <a:spcPts val="0"/>
              </a:spcBef>
              <a:spcAft>
                <a:spcPts val="0"/>
              </a:spcAft>
              <a:buSzPts val="4600"/>
              <a:buNone/>
              <a:defRPr/>
            </a:lvl5pPr>
            <a:lvl6pPr lvl="5" algn="ctr">
              <a:spcBef>
                <a:spcPts val="0"/>
              </a:spcBef>
              <a:spcAft>
                <a:spcPts val="0"/>
              </a:spcAft>
              <a:buSzPts val="4600"/>
              <a:buNone/>
              <a:defRPr/>
            </a:lvl6pPr>
            <a:lvl7pPr lvl="6" algn="ctr">
              <a:spcBef>
                <a:spcPts val="0"/>
              </a:spcBef>
              <a:spcAft>
                <a:spcPts val="0"/>
              </a:spcAft>
              <a:buSzPts val="4600"/>
              <a:buNone/>
              <a:defRPr/>
            </a:lvl7pPr>
            <a:lvl8pPr lvl="7" algn="ctr">
              <a:spcBef>
                <a:spcPts val="0"/>
              </a:spcBef>
              <a:spcAft>
                <a:spcPts val="0"/>
              </a:spcAft>
              <a:buSzPts val="4600"/>
              <a:buNone/>
              <a:defRPr/>
            </a:lvl8pPr>
            <a:lvl9pPr lvl="8" algn="ctr">
              <a:spcBef>
                <a:spcPts val="0"/>
              </a:spcBef>
              <a:spcAft>
                <a:spcPts val="0"/>
              </a:spcAft>
              <a:buSzPts val="4600"/>
              <a:buNone/>
              <a:defRPr/>
            </a:lvl9pPr>
          </a:lstStyle>
          <a:p/>
        </p:txBody>
      </p:sp>
      <p:sp>
        <p:nvSpPr>
          <p:cNvPr id="17" name="Google Shape;17;p2"/>
          <p:cNvSpPr txBox="1"/>
          <p:nvPr>
            <p:ph idx="1" type="subTitle"/>
          </p:nvPr>
        </p:nvSpPr>
        <p:spPr>
          <a:xfrm>
            <a:off x="3356570" y="3435934"/>
            <a:ext cx="3367500" cy="773400"/>
          </a:xfrm>
          <a:prstGeom prst="rect">
            <a:avLst/>
          </a:prstGeom>
        </p:spPr>
        <p:txBody>
          <a:bodyPr anchorCtr="0" anchor="t" bIns="100800" lIns="100800" spcFirstLastPara="1" rIns="100800" wrap="square" tIns="100800">
            <a:normAutofit/>
          </a:bodyPr>
          <a:lstStyle>
            <a:lvl1pPr lvl="0" algn="ctr">
              <a:lnSpc>
                <a:spcPct val="100000"/>
              </a:lnSpc>
              <a:spcBef>
                <a:spcPts val="0"/>
              </a:spcBef>
              <a:spcAft>
                <a:spcPts val="0"/>
              </a:spcAft>
              <a:buSzPts val="2300"/>
              <a:buFont typeface="Economica"/>
              <a:buNone/>
              <a:defRPr sz="2300">
                <a:latin typeface="Economica"/>
                <a:ea typeface="Economica"/>
                <a:cs typeface="Economica"/>
                <a:sym typeface="Economica"/>
              </a:defRPr>
            </a:lvl1pPr>
            <a:lvl2pPr lvl="1" algn="ctr">
              <a:lnSpc>
                <a:spcPct val="100000"/>
              </a:lnSpc>
              <a:spcBef>
                <a:spcPts val="0"/>
              </a:spcBef>
              <a:spcAft>
                <a:spcPts val="0"/>
              </a:spcAft>
              <a:buSzPts val="2300"/>
              <a:buFont typeface="Economica"/>
              <a:buNone/>
              <a:defRPr sz="2300">
                <a:latin typeface="Economica"/>
                <a:ea typeface="Economica"/>
                <a:cs typeface="Economica"/>
                <a:sym typeface="Economica"/>
              </a:defRPr>
            </a:lvl2pPr>
            <a:lvl3pPr lvl="2" algn="ctr">
              <a:lnSpc>
                <a:spcPct val="100000"/>
              </a:lnSpc>
              <a:spcBef>
                <a:spcPts val="0"/>
              </a:spcBef>
              <a:spcAft>
                <a:spcPts val="0"/>
              </a:spcAft>
              <a:buSzPts val="2300"/>
              <a:buFont typeface="Economica"/>
              <a:buNone/>
              <a:defRPr sz="2300">
                <a:latin typeface="Economica"/>
                <a:ea typeface="Economica"/>
                <a:cs typeface="Economica"/>
                <a:sym typeface="Economica"/>
              </a:defRPr>
            </a:lvl3pPr>
            <a:lvl4pPr lvl="3" algn="ctr">
              <a:lnSpc>
                <a:spcPct val="100000"/>
              </a:lnSpc>
              <a:spcBef>
                <a:spcPts val="0"/>
              </a:spcBef>
              <a:spcAft>
                <a:spcPts val="0"/>
              </a:spcAft>
              <a:buSzPts val="2300"/>
              <a:buFont typeface="Economica"/>
              <a:buNone/>
              <a:defRPr sz="2300">
                <a:latin typeface="Economica"/>
                <a:ea typeface="Economica"/>
                <a:cs typeface="Economica"/>
                <a:sym typeface="Economica"/>
              </a:defRPr>
            </a:lvl4pPr>
            <a:lvl5pPr lvl="4" algn="ctr">
              <a:lnSpc>
                <a:spcPct val="100000"/>
              </a:lnSpc>
              <a:spcBef>
                <a:spcPts val="0"/>
              </a:spcBef>
              <a:spcAft>
                <a:spcPts val="0"/>
              </a:spcAft>
              <a:buSzPts val="2300"/>
              <a:buFont typeface="Economica"/>
              <a:buNone/>
              <a:defRPr sz="2300">
                <a:latin typeface="Economica"/>
                <a:ea typeface="Economica"/>
                <a:cs typeface="Economica"/>
                <a:sym typeface="Economica"/>
              </a:defRPr>
            </a:lvl5pPr>
            <a:lvl6pPr lvl="5" algn="ctr">
              <a:lnSpc>
                <a:spcPct val="100000"/>
              </a:lnSpc>
              <a:spcBef>
                <a:spcPts val="0"/>
              </a:spcBef>
              <a:spcAft>
                <a:spcPts val="0"/>
              </a:spcAft>
              <a:buSzPts val="2300"/>
              <a:buFont typeface="Economica"/>
              <a:buNone/>
              <a:defRPr sz="2300">
                <a:latin typeface="Economica"/>
                <a:ea typeface="Economica"/>
                <a:cs typeface="Economica"/>
                <a:sym typeface="Economica"/>
              </a:defRPr>
            </a:lvl6pPr>
            <a:lvl7pPr lvl="6" algn="ctr">
              <a:lnSpc>
                <a:spcPct val="100000"/>
              </a:lnSpc>
              <a:spcBef>
                <a:spcPts val="0"/>
              </a:spcBef>
              <a:spcAft>
                <a:spcPts val="0"/>
              </a:spcAft>
              <a:buSzPts val="2300"/>
              <a:buFont typeface="Economica"/>
              <a:buNone/>
              <a:defRPr sz="2300">
                <a:latin typeface="Economica"/>
                <a:ea typeface="Economica"/>
                <a:cs typeface="Economica"/>
                <a:sym typeface="Economica"/>
              </a:defRPr>
            </a:lvl7pPr>
            <a:lvl8pPr lvl="7" algn="ctr">
              <a:lnSpc>
                <a:spcPct val="100000"/>
              </a:lnSpc>
              <a:spcBef>
                <a:spcPts val="0"/>
              </a:spcBef>
              <a:spcAft>
                <a:spcPts val="0"/>
              </a:spcAft>
              <a:buSzPts val="2300"/>
              <a:buFont typeface="Economica"/>
              <a:buNone/>
              <a:defRPr sz="2300">
                <a:latin typeface="Economica"/>
                <a:ea typeface="Economica"/>
                <a:cs typeface="Economica"/>
                <a:sym typeface="Economica"/>
              </a:defRPr>
            </a:lvl8pPr>
            <a:lvl9pPr lvl="8" algn="ctr">
              <a:lnSpc>
                <a:spcPct val="100000"/>
              </a:lnSpc>
              <a:spcBef>
                <a:spcPts val="0"/>
              </a:spcBef>
              <a:spcAft>
                <a:spcPts val="0"/>
              </a:spcAft>
              <a:buSzPts val="2300"/>
              <a:buFont typeface="Economica"/>
              <a:buNone/>
              <a:defRPr sz="2300">
                <a:latin typeface="Economica"/>
                <a:ea typeface="Economica"/>
                <a:cs typeface="Economica"/>
                <a:sym typeface="Economica"/>
              </a:defRPr>
            </a:lvl9pPr>
          </a:lstStyle>
          <a:p/>
        </p:txBody>
      </p:sp>
      <p:sp>
        <p:nvSpPr>
          <p:cNvPr id="18" name="Google Shape;18;p2"/>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0" y="5562729"/>
            <a:ext cx="10080600" cy="107700"/>
          </a:xfrm>
          <a:prstGeom prst="rect">
            <a:avLst/>
          </a:prstGeom>
          <a:solidFill>
            <a:schemeClr val="lt2"/>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43628" y="1055201"/>
            <a:ext cx="9393300" cy="2346900"/>
          </a:xfrm>
          <a:prstGeom prst="rect">
            <a:avLst/>
          </a:prstGeom>
        </p:spPr>
        <p:txBody>
          <a:bodyPr anchorCtr="0" anchor="ctr" bIns="100800" lIns="100800" spcFirstLastPara="1" rIns="100800" wrap="square" tIns="100800">
            <a:normAutofit/>
          </a:bodyPr>
          <a:lstStyle>
            <a:lvl1pPr lvl="0" algn="ctr">
              <a:spcBef>
                <a:spcPts val="0"/>
              </a:spcBef>
              <a:spcAft>
                <a:spcPts val="0"/>
              </a:spcAft>
              <a:buClr>
                <a:schemeClr val="lt2"/>
              </a:buClr>
              <a:buSzPts val="17600"/>
              <a:buNone/>
              <a:defRPr sz="17600">
                <a:solidFill>
                  <a:schemeClr val="lt2"/>
                </a:solidFill>
              </a:defRPr>
            </a:lvl1pPr>
            <a:lvl2pPr lvl="1" algn="ctr">
              <a:spcBef>
                <a:spcPts val="0"/>
              </a:spcBef>
              <a:spcAft>
                <a:spcPts val="0"/>
              </a:spcAft>
              <a:buClr>
                <a:schemeClr val="lt2"/>
              </a:buClr>
              <a:buSzPts val="17600"/>
              <a:buNone/>
              <a:defRPr sz="17600">
                <a:solidFill>
                  <a:schemeClr val="lt2"/>
                </a:solidFill>
              </a:defRPr>
            </a:lvl2pPr>
            <a:lvl3pPr lvl="2" algn="ctr">
              <a:spcBef>
                <a:spcPts val="0"/>
              </a:spcBef>
              <a:spcAft>
                <a:spcPts val="0"/>
              </a:spcAft>
              <a:buClr>
                <a:schemeClr val="lt2"/>
              </a:buClr>
              <a:buSzPts val="17600"/>
              <a:buNone/>
              <a:defRPr sz="17600">
                <a:solidFill>
                  <a:schemeClr val="lt2"/>
                </a:solidFill>
              </a:defRPr>
            </a:lvl3pPr>
            <a:lvl4pPr lvl="3" algn="ctr">
              <a:spcBef>
                <a:spcPts val="0"/>
              </a:spcBef>
              <a:spcAft>
                <a:spcPts val="0"/>
              </a:spcAft>
              <a:buClr>
                <a:schemeClr val="lt2"/>
              </a:buClr>
              <a:buSzPts val="17600"/>
              <a:buNone/>
              <a:defRPr sz="17600">
                <a:solidFill>
                  <a:schemeClr val="lt2"/>
                </a:solidFill>
              </a:defRPr>
            </a:lvl4pPr>
            <a:lvl5pPr lvl="4" algn="ctr">
              <a:spcBef>
                <a:spcPts val="0"/>
              </a:spcBef>
              <a:spcAft>
                <a:spcPts val="0"/>
              </a:spcAft>
              <a:buClr>
                <a:schemeClr val="lt2"/>
              </a:buClr>
              <a:buSzPts val="17600"/>
              <a:buNone/>
              <a:defRPr sz="17600">
                <a:solidFill>
                  <a:schemeClr val="lt2"/>
                </a:solidFill>
              </a:defRPr>
            </a:lvl5pPr>
            <a:lvl6pPr lvl="5" algn="ctr">
              <a:spcBef>
                <a:spcPts val="0"/>
              </a:spcBef>
              <a:spcAft>
                <a:spcPts val="0"/>
              </a:spcAft>
              <a:buClr>
                <a:schemeClr val="lt2"/>
              </a:buClr>
              <a:buSzPts val="17600"/>
              <a:buNone/>
              <a:defRPr sz="17600">
                <a:solidFill>
                  <a:schemeClr val="lt2"/>
                </a:solidFill>
              </a:defRPr>
            </a:lvl6pPr>
            <a:lvl7pPr lvl="6" algn="ctr">
              <a:spcBef>
                <a:spcPts val="0"/>
              </a:spcBef>
              <a:spcAft>
                <a:spcPts val="0"/>
              </a:spcAft>
              <a:buClr>
                <a:schemeClr val="lt2"/>
              </a:buClr>
              <a:buSzPts val="17600"/>
              <a:buNone/>
              <a:defRPr sz="17600">
                <a:solidFill>
                  <a:schemeClr val="lt2"/>
                </a:solidFill>
              </a:defRPr>
            </a:lvl7pPr>
            <a:lvl8pPr lvl="7" algn="ctr">
              <a:spcBef>
                <a:spcPts val="0"/>
              </a:spcBef>
              <a:spcAft>
                <a:spcPts val="0"/>
              </a:spcAft>
              <a:buClr>
                <a:schemeClr val="lt2"/>
              </a:buClr>
              <a:buSzPts val="17600"/>
              <a:buNone/>
              <a:defRPr sz="17600">
                <a:solidFill>
                  <a:schemeClr val="lt2"/>
                </a:solidFill>
              </a:defRPr>
            </a:lvl8pPr>
            <a:lvl9pPr lvl="8" algn="ctr">
              <a:spcBef>
                <a:spcPts val="0"/>
              </a:spcBef>
              <a:spcAft>
                <a:spcPts val="0"/>
              </a:spcAft>
              <a:buClr>
                <a:schemeClr val="lt2"/>
              </a:buClr>
              <a:buSzPts val="17600"/>
              <a:buNone/>
              <a:defRPr sz="17600">
                <a:solidFill>
                  <a:schemeClr val="lt2"/>
                </a:solidFill>
              </a:defRPr>
            </a:lvl9pPr>
          </a:lstStyle>
          <a:p>
            <a:r>
              <a:t>xx%</a:t>
            </a:r>
          </a:p>
        </p:txBody>
      </p:sp>
      <p:sp>
        <p:nvSpPr>
          <p:cNvPr id="58" name="Google Shape;58;p11"/>
          <p:cNvSpPr txBox="1"/>
          <p:nvPr>
            <p:ph idx="1" type="body"/>
          </p:nvPr>
        </p:nvSpPr>
        <p:spPr>
          <a:xfrm>
            <a:off x="343628" y="3486007"/>
            <a:ext cx="9393300" cy="1181400"/>
          </a:xfrm>
          <a:prstGeom prst="rect">
            <a:avLst/>
          </a:prstGeom>
        </p:spPr>
        <p:txBody>
          <a:bodyPr anchorCtr="0" anchor="t" bIns="100800" lIns="100800" spcFirstLastPara="1" rIns="100800" wrap="square" tIns="100800">
            <a:normAutofit/>
          </a:bodyPr>
          <a:lstStyle>
            <a:lvl1pPr indent="-355600" lvl="0" marL="457200" algn="ctr">
              <a:spcBef>
                <a:spcPts val="0"/>
              </a:spcBef>
              <a:spcAft>
                <a:spcPts val="0"/>
              </a:spcAft>
              <a:buSzPts val="20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59" name="Google Shape;59;p11"/>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62" name="Shape 62"/>
        <p:cNvGrpSpPr/>
        <p:nvPr/>
      </p:nvGrpSpPr>
      <p:grpSpPr>
        <a:xfrm>
          <a:off x="0" y="0"/>
          <a:ext cx="0" cy="0"/>
          <a:chOff x="0" y="0"/>
          <a:chExt cx="0" cy="0"/>
        </a:xfrm>
      </p:grpSpPr>
      <p:sp>
        <p:nvSpPr>
          <p:cNvPr id="63" name="Google Shape;63;p13"/>
          <p:cNvSpPr txBox="1"/>
          <p:nvPr>
            <p:ph type="title"/>
          </p:nvPr>
        </p:nvSpPr>
        <p:spPr>
          <a:xfrm>
            <a:off x="504000" y="226080"/>
            <a:ext cx="9071400" cy="9462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4600"/>
              <a:buNone/>
              <a:defRPr/>
            </a:lvl1pPr>
            <a:lvl2pPr lvl="1" algn="l">
              <a:spcBef>
                <a:spcPts val="0"/>
              </a:spcBef>
              <a:spcAft>
                <a:spcPts val="0"/>
              </a:spcAft>
              <a:buSzPts val="4600"/>
              <a:buNone/>
              <a:defRPr/>
            </a:lvl2pPr>
            <a:lvl3pPr lvl="2" algn="l">
              <a:spcBef>
                <a:spcPts val="0"/>
              </a:spcBef>
              <a:spcAft>
                <a:spcPts val="0"/>
              </a:spcAft>
              <a:buSzPts val="4600"/>
              <a:buNone/>
              <a:defRPr/>
            </a:lvl3pPr>
            <a:lvl4pPr lvl="3" algn="l">
              <a:spcBef>
                <a:spcPts val="0"/>
              </a:spcBef>
              <a:spcAft>
                <a:spcPts val="0"/>
              </a:spcAft>
              <a:buSzPts val="4600"/>
              <a:buNone/>
              <a:defRPr/>
            </a:lvl4pPr>
            <a:lvl5pPr lvl="4" algn="l">
              <a:spcBef>
                <a:spcPts val="0"/>
              </a:spcBef>
              <a:spcAft>
                <a:spcPts val="0"/>
              </a:spcAft>
              <a:buSzPts val="4600"/>
              <a:buNone/>
              <a:defRPr/>
            </a:lvl5pPr>
            <a:lvl6pPr lvl="5" algn="l">
              <a:spcBef>
                <a:spcPts val="0"/>
              </a:spcBef>
              <a:spcAft>
                <a:spcPts val="0"/>
              </a:spcAft>
              <a:buSzPts val="4600"/>
              <a:buNone/>
              <a:defRPr/>
            </a:lvl6pPr>
            <a:lvl7pPr lvl="6" algn="l">
              <a:spcBef>
                <a:spcPts val="0"/>
              </a:spcBef>
              <a:spcAft>
                <a:spcPts val="0"/>
              </a:spcAft>
              <a:buSzPts val="4600"/>
              <a:buNone/>
              <a:defRPr/>
            </a:lvl7pPr>
            <a:lvl8pPr lvl="7" algn="l">
              <a:spcBef>
                <a:spcPts val="0"/>
              </a:spcBef>
              <a:spcAft>
                <a:spcPts val="0"/>
              </a:spcAft>
              <a:buSzPts val="4600"/>
              <a:buNone/>
              <a:defRPr/>
            </a:lvl8pPr>
            <a:lvl9pPr lvl="8" algn="l">
              <a:spcBef>
                <a:spcPts val="0"/>
              </a:spcBef>
              <a:spcAft>
                <a:spcPts val="0"/>
              </a:spcAft>
              <a:buSzPts val="4600"/>
              <a:buNone/>
              <a:defRPr/>
            </a:lvl9pPr>
          </a:lstStyle>
          <a:p/>
        </p:txBody>
      </p:sp>
      <p:sp>
        <p:nvSpPr>
          <p:cNvPr id="64" name="Google Shape;64;p13"/>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2000"/>
              <a:buNone/>
              <a:defRPr/>
            </a:lvl1pPr>
            <a:lvl2pPr lvl="1" algn="l">
              <a:spcBef>
                <a:spcPts val="1300"/>
              </a:spcBef>
              <a:spcAft>
                <a:spcPts val="0"/>
              </a:spcAft>
              <a:buSzPts val="1500"/>
              <a:buNone/>
              <a:defRPr/>
            </a:lvl2pPr>
            <a:lvl3pPr lvl="2" algn="l">
              <a:spcBef>
                <a:spcPts val="1300"/>
              </a:spcBef>
              <a:spcAft>
                <a:spcPts val="0"/>
              </a:spcAft>
              <a:buSzPts val="1500"/>
              <a:buNone/>
              <a:defRPr/>
            </a:lvl3pPr>
            <a:lvl4pPr lvl="3" algn="l">
              <a:spcBef>
                <a:spcPts val="1300"/>
              </a:spcBef>
              <a:spcAft>
                <a:spcPts val="0"/>
              </a:spcAft>
              <a:buSzPts val="1500"/>
              <a:buNone/>
              <a:defRPr/>
            </a:lvl4pPr>
            <a:lvl5pPr lvl="4" algn="l">
              <a:spcBef>
                <a:spcPts val="1300"/>
              </a:spcBef>
              <a:spcAft>
                <a:spcPts val="0"/>
              </a:spcAft>
              <a:buSzPts val="1500"/>
              <a:buNone/>
              <a:defRPr/>
            </a:lvl5pPr>
            <a:lvl6pPr lvl="5" algn="l">
              <a:spcBef>
                <a:spcPts val="1300"/>
              </a:spcBef>
              <a:spcAft>
                <a:spcPts val="0"/>
              </a:spcAft>
              <a:buSzPts val="1500"/>
              <a:buNone/>
              <a:defRPr/>
            </a:lvl6pPr>
            <a:lvl7pPr lvl="6" algn="l">
              <a:spcBef>
                <a:spcPts val="1300"/>
              </a:spcBef>
              <a:spcAft>
                <a:spcPts val="0"/>
              </a:spcAft>
              <a:buSzPts val="1500"/>
              <a:buNone/>
              <a:defRPr/>
            </a:lvl7pPr>
            <a:lvl8pPr lvl="7" algn="l">
              <a:spcBef>
                <a:spcPts val="1300"/>
              </a:spcBef>
              <a:spcAft>
                <a:spcPts val="0"/>
              </a:spcAft>
              <a:buSzPts val="1500"/>
              <a:buNone/>
              <a:defRPr/>
            </a:lvl8pPr>
            <a:lvl9pPr lvl="8" algn="l">
              <a:spcBef>
                <a:spcPts val="1300"/>
              </a:spcBef>
              <a:spcAft>
                <a:spcPts val="1300"/>
              </a:spcAft>
              <a:buSzPts val="1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5" name="Shape 65"/>
        <p:cNvGrpSpPr/>
        <p:nvPr/>
      </p:nvGrpSpPr>
      <p:grpSpPr>
        <a:xfrm>
          <a:off x="0" y="0"/>
          <a:ext cx="0" cy="0"/>
          <a:chOff x="0" y="0"/>
          <a:chExt cx="0" cy="0"/>
        </a:xfrm>
      </p:grpSpPr>
      <p:sp>
        <p:nvSpPr>
          <p:cNvPr id="66" name="Google Shape;66;p14"/>
          <p:cNvSpPr txBox="1"/>
          <p:nvPr>
            <p:ph type="title"/>
          </p:nvPr>
        </p:nvSpPr>
        <p:spPr>
          <a:xfrm>
            <a:off x="504000" y="226080"/>
            <a:ext cx="9071400" cy="9462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4600"/>
              <a:buNone/>
              <a:defRPr/>
            </a:lvl1pPr>
            <a:lvl2pPr lvl="1" algn="l">
              <a:spcBef>
                <a:spcPts val="0"/>
              </a:spcBef>
              <a:spcAft>
                <a:spcPts val="0"/>
              </a:spcAft>
              <a:buSzPts val="4600"/>
              <a:buNone/>
              <a:defRPr/>
            </a:lvl2pPr>
            <a:lvl3pPr lvl="2" algn="l">
              <a:spcBef>
                <a:spcPts val="0"/>
              </a:spcBef>
              <a:spcAft>
                <a:spcPts val="0"/>
              </a:spcAft>
              <a:buSzPts val="4600"/>
              <a:buNone/>
              <a:defRPr/>
            </a:lvl3pPr>
            <a:lvl4pPr lvl="3" algn="l">
              <a:spcBef>
                <a:spcPts val="0"/>
              </a:spcBef>
              <a:spcAft>
                <a:spcPts val="0"/>
              </a:spcAft>
              <a:buSzPts val="4600"/>
              <a:buNone/>
              <a:defRPr/>
            </a:lvl4pPr>
            <a:lvl5pPr lvl="4" algn="l">
              <a:spcBef>
                <a:spcPts val="0"/>
              </a:spcBef>
              <a:spcAft>
                <a:spcPts val="0"/>
              </a:spcAft>
              <a:buSzPts val="4600"/>
              <a:buNone/>
              <a:defRPr/>
            </a:lvl5pPr>
            <a:lvl6pPr lvl="5" algn="l">
              <a:spcBef>
                <a:spcPts val="0"/>
              </a:spcBef>
              <a:spcAft>
                <a:spcPts val="0"/>
              </a:spcAft>
              <a:buSzPts val="4600"/>
              <a:buNone/>
              <a:defRPr/>
            </a:lvl6pPr>
            <a:lvl7pPr lvl="6" algn="l">
              <a:spcBef>
                <a:spcPts val="0"/>
              </a:spcBef>
              <a:spcAft>
                <a:spcPts val="0"/>
              </a:spcAft>
              <a:buSzPts val="4600"/>
              <a:buNone/>
              <a:defRPr/>
            </a:lvl7pPr>
            <a:lvl8pPr lvl="7" algn="l">
              <a:spcBef>
                <a:spcPts val="0"/>
              </a:spcBef>
              <a:spcAft>
                <a:spcPts val="0"/>
              </a:spcAft>
              <a:buSzPts val="4600"/>
              <a:buNone/>
              <a:defRPr/>
            </a:lvl8pPr>
            <a:lvl9pPr lvl="8" algn="l">
              <a:spcBef>
                <a:spcPts val="0"/>
              </a:spcBef>
              <a:spcAft>
                <a:spcPts val="0"/>
              </a:spcAft>
              <a:buSzPts val="4600"/>
              <a:buNone/>
              <a:defRPr/>
            </a:lvl9pPr>
          </a:lstStyle>
          <a:p/>
        </p:txBody>
      </p:sp>
      <p:sp>
        <p:nvSpPr>
          <p:cNvPr id="67" name="Google Shape;67;p14"/>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2000"/>
              <a:buNone/>
              <a:defRPr/>
            </a:lvl1pPr>
            <a:lvl2pPr indent="-228600" lvl="1" marL="914400" algn="l">
              <a:spcBef>
                <a:spcPts val="1300"/>
              </a:spcBef>
              <a:spcAft>
                <a:spcPts val="0"/>
              </a:spcAft>
              <a:buSzPts val="1500"/>
              <a:buNone/>
              <a:defRPr/>
            </a:lvl2pPr>
            <a:lvl3pPr indent="-228600" lvl="2" marL="1371600" algn="l">
              <a:spcBef>
                <a:spcPts val="1300"/>
              </a:spcBef>
              <a:spcAft>
                <a:spcPts val="0"/>
              </a:spcAft>
              <a:buSzPts val="1500"/>
              <a:buNone/>
              <a:defRPr/>
            </a:lvl3pPr>
            <a:lvl4pPr indent="-228600" lvl="3" marL="1828800" algn="l">
              <a:spcBef>
                <a:spcPts val="1300"/>
              </a:spcBef>
              <a:spcAft>
                <a:spcPts val="0"/>
              </a:spcAft>
              <a:buSzPts val="1500"/>
              <a:buNone/>
              <a:defRPr/>
            </a:lvl4pPr>
            <a:lvl5pPr indent="-228600" lvl="4" marL="2286000" algn="l">
              <a:spcBef>
                <a:spcPts val="1300"/>
              </a:spcBef>
              <a:spcAft>
                <a:spcPts val="0"/>
              </a:spcAft>
              <a:buSzPts val="1500"/>
              <a:buNone/>
              <a:defRPr/>
            </a:lvl5pPr>
            <a:lvl6pPr indent="-228600" lvl="5" marL="2743200" algn="l">
              <a:spcBef>
                <a:spcPts val="1300"/>
              </a:spcBef>
              <a:spcAft>
                <a:spcPts val="0"/>
              </a:spcAft>
              <a:buSzPts val="1500"/>
              <a:buNone/>
              <a:defRPr/>
            </a:lvl6pPr>
            <a:lvl7pPr indent="-228600" lvl="6" marL="3200400" algn="l">
              <a:spcBef>
                <a:spcPts val="1300"/>
              </a:spcBef>
              <a:spcAft>
                <a:spcPts val="0"/>
              </a:spcAft>
              <a:buSzPts val="1500"/>
              <a:buNone/>
              <a:defRPr/>
            </a:lvl7pPr>
            <a:lvl8pPr indent="-228600" lvl="7" marL="3657600" algn="l">
              <a:spcBef>
                <a:spcPts val="1300"/>
              </a:spcBef>
              <a:spcAft>
                <a:spcPts val="0"/>
              </a:spcAft>
              <a:buSzPts val="1500"/>
              <a:buNone/>
              <a:defRPr/>
            </a:lvl8pPr>
            <a:lvl9pPr indent="-228600" lvl="8" marL="4114800" algn="l">
              <a:spcBef>
                <a:spcPts val="1300"/>
              </a:spcBef>
              <a:spcAft>
                <a:spcPts val="1300"/>
              </a:spcAft>
              <a:buSzPts val="1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flipH="1">
            <a:off x="8374027" y="507384"/>
            <a:ext cx="1192383" cy="1240257"/>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1" name="Google Shape;21;p3"/>
          <p:cNvSpPr/>
          <p:nvPr/>
        </p:nvSpPr>
        <p:spPr>
          <a:xfrm flipH="1" rot="10800000">
            <a:off x="514201" y="3922909"/>
            <a:ext cx="1192383" cy="1240257"/>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3"/>
          <p:cNvSpPr txBox="1"/>
          <p:nvPr>
            <p:ph type="title"/>
          </p:nvPr>
        </p:nvSpPr>
        <p:spPr>
          <a:xfrm>
            <a:off x="852951" y="1991555"/>
            <a:ext cx="8374800" cy="1687500"/>
          </a:xfrm>
          <a:prstGeom prst="rect">
            <a:avLst/>
          </a:prstGeom>
        </p:spPr>
        <p:txBody>
          <a:bodyPr anchorCtr="0" anchor="ctr" bIns="100800" lIns="100800" spcFirstLastPara="1" rIns="100800" wrap="square" tIns="100800">
            <a:normAutofit/>
          </a:bodyPr>
          <a:lstStyle>
            <a:lvl1pPr lvl="0" algn="ctr">
              <a:spcBef>
                <a:spcPts val="0"/>
              </a:spcBef>
              <a:spcAft>
                <a:spcPts val="0"/>
              </a:spcAft>
              <a:buSzPts val="4600"/>
              <a:buNone/>
              <a:defRPr/>
            </a:lvl1pPr>
            <a:lvl2pPr lvl="1" algn="ctr">
              <a:spcBef>
                <a:spcPts val="0"/>
              </a:spcBef>
              <a:spcAft>
                <a:spcPts val="0"/>
              </a:spcAft>
              <a:buSzPts val="4600"/>
              <a:buNone/>
              <a:defRPr/>
            </a:lvl2pPr>
            <a:lvl3pPr lvl="2" algn="ctr">
              <a:spcBef>
                <a:spcPts val="0"/>
              </a:spcBef>
              <a:spcAft>
                <a:spcPts val="0"/>
              </a:spcAft>
              <a:buSzPts val="4600"/>
              <a:buNone/>
              <a:defRPr/>
            </a:lvl3pPr>
            <a:lvl4pPr lvl="3" algn="ctr">
              <a:spcBef>
                <a:spcPts val="0"/>
              </a:spcBef>
              <a:spcAft>
                <a:spcPts val="0"/>
              </a:spcAft>
              <a:buSzPts val="4600"/>
              <a:buNone/>
              <a:defRPr/>
            </a:lvl4pPr>
            <a:lvl5pPr lvl="4" algn="ctr">
              <a:spcBef>
                <a:spcPts val="0"/>
              </a:spcBef>
              <a:spcAft>
                <a:spcPts val="0"/>
              </a:spcAft>
              <a:buSzPts val="4600"/>
              <a:buNone/>
              <a:defRPr/>
            </a:lvl5pPr>
            <a:lvl6pPr lvl="5" algn="ctr">
              <a:spcBef>
                <a:spcPts val="0"/>
              </a:spcBef>
              <a:spcAft>
                <a:spcPts val="0"/>
              </a:spcAft>
              <a:buSzPts val="4600"/>
              <a:buNone/>
              <a:defRPr/>
            </a:lvl6pPr>
            <a:lvl7pPr lvl="6" algn="ctr">
              <a:spcBef>
                <a:spcPts val="0"/>
              </a:spcBef>
              <a:spcAft>
                <a:spcPts val="0"/>
              </a:spcAft>
              <a:buSzPts val="4600"/>
              <a:buNone/>
              <a:defRPr/>
            </a:lvl7pPr>
            <a:lvl8pPr lvl="7" algn="ctr">
              <a:spcBef>
                <a:spcPts val="0"/>
              </a:spcBef>
              <a:spcAft>
                <a:spcPts val="0"/>
              </a:spcAft>
              <a:buSzPts val="4600"/>
              <a:buNone/>
              <a:defRPr/>
            </a:lvl8pPr>
            <a:lvl9pPr lvl="8" algn="ctr">
              <a:spcBef>
                <a:spcPts val="0"/>
              </a:spcBef>
              <a:spcAft>
                <a:spcPts val="0"/>
              </a:spcAft>
              <a:buSzPts val="4600"/>
              <a:buNone/>
              <a:defRPr/>
            </a:lvl9pPr>
          </a:lstStyle>
          <a:p/>
        </p:txBody>
      </p:sp>
      <p:sp>
        <p:nvSpPr>
          <p:cNvPr id="23" name="Google Shape;23;p3"/>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5562729"/>
            <a:ext cx="10080600" cy="107700"/>
          </a:xfrm>
          <a:prstGeom prst="rect">
            <a:avLst/>
          </a:prstGeom>
          <a:solidFill>
            <a:schemeClr val="lt2"/>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343628" y="348298"/>
            <a:ext cx="9393300" cy="916500"/>
          </a:xfrm>
          <a:prstGeom prst="rect">
            <a:avLst/>
          </a:prstGeom>
        </p:spPr>
        <p:txBody>
          <a:bodyPr anchorCtr="0" anchor="b" bIns="100800" lIns="100800" spcFirstLastPara="1" rIns="100800" wrap="square" tIns="100800">
            <a:norm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p:txBody>
      </p:sp>
      <p:sp>
        <p:nvSpPr>
          <p:cNvPr id="27" name="Google Shape;27;p4"/>
          <p:cNvSpPr txBox="1"/>
          <p:nvPr>
            <p:ph idx="1" type="body"/>
          </p:nvPr>
        </p:nvSpPr>
        <p:spPr>
          <a:xfrm>
            <a:off x="343628" y="1350773"/>
            <a:ext cx="9393300" cy="3697800"/>
          </a:xfrm>
          <a:prstGeom prst="rect">
            <a:avLst/>
          </a:prstGeom>
        </p:spPr>
        <p:txBody>
          <a:bodyPr anchorCtr="0" anchor="t" bIns="100800" lIns="100800" spcFirstLastPara="1" rIns="100800" wrap="square" tIns="100800">
            <a:normAutofit/>
          </a:bodyPr>
          <a:lstStyle>
            <a:lvl1pPr indent="-355600" lvl="0" marL="457200">
              <a:spcBef>
                <a:spcPts val="0"/>
              </a:spcBef>
              <a:spcAft>
                <a:spcPts val="0"/>
              </a:spcAft>
              <a:buSzPts val="20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8" name="Google Shape;28;p4"/>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343628" y="348298"/>
            <a:ext cx="9393300" cy="916500"/>
          </a:xfrm>
          <a:prstGeom prst="rect">
            <a:avLst/>
          </a:prstGeom>
        </p:spPr>
        <p:txBody>
          <a:bodyPr anchorCtr="0" anchor="b" bIns="100800" lIns="100800" spcFirstLastPara="1" rIns="100800" wrap="square" tIns="100800">
            <a:norm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p:txBody>
      </p:sp>
      <p:sp>
        <p:nvSpPr>
          <p:cNvPr id="31" name="Google Shape;31;p5"/>
          <p:cNvSpPr txBox="1"/>
          <p:nvPr>
            <p:ph idx="1" type="body"/>
          </p:nvPr>
        </p:nvSpPr>
        <p:spPr>
          <a:xfrm>
            <a:off x="343628" y="1350773"/>
            <a:ext cx="4409700" cy="3697800"/>
          </a:xfrm>
          <a:prstGeom prst="rect">
            <a:avLst/>
          </a:prstGeom>
        </p:spPr>
        <p:txBody>
          <a:bodyPr anchorCtr="0" anchor="t" bIns="100800" lIns="100800" spcFirstLastPara="1" rIns="100800" wrap="square" tIns="100800">
            <a:normAutofit/>
          </a:bodyPr>
          <a:lstStyle>
            <a:lvl1pPr indent="-323850" lvl="0" marL="457200">
              <a:spcBef>
                <a:spcPts val="0"/>
              </a:spcBef>
              <a:spcAft>
                <a:spcPts val="0"/>
              </a:spcAft>
              <a:buSzPts val="1500"/>
              <a:buChar char="●"/>
              <a:defRPr sz="15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32" name="Google Shape;32;p5"/>
          <p:cNvSpPr txBox="1"/>
          <p:nvPr>
            <p:ph idx="2" type="body"/>
          </p:nvPr>
        </p:nvSpPr>
        <p:spPr>
          <a:xfrm>
            <a:off x="5327385" y="1350773"/>
            <a:ext cx="4409700" cy="3697800"/>
          </a:xfrm>
          <a:prstGeom prst="rect">
            <a:avLst/>
          </a:prstGeom>
        </p:spPr>
        <p:txBody>
          <a:bodyPr anchorCtr="0" anchor="t" bIns="100800" lIns="100800" spcFirstLastPara="1" rIns="100800" wrap="square" tIns="100800">
            <a:normAutofit/>
          </a:bodyPr>
          <a:lstStyle>
            <a:lvl1pPr indent="-323850" lvl="0" marL="457200">
              <a:spcBef>
                <a:spcPts val="0"/>
              </a:spcBef>
              <a:spcAft>
                <a:spcPts val="0"/>
              </a:spcAft>
              <a:buSzPts val="1500"/>
              <a:buChar char="●"/>
              <a:defRPr sz="15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33" name="Google Shape;33;p5"/>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43628" y="348298"/>
            <a:ext cx="9393300" cy="916500"/>
          </a:xfrm>
          <a:prstGeom prst="rect">
            <a:avLst/>
          </a:prstGeom>
        </p:spPr>
        <p:txBody>
          <a:bodyPr anchorCtr="0" anchor="b" bIns="100800" lIns="100800" spcFirstLastPara="1" rIns="100800" wrap="square" tIns="100800">
            <a:norm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p:txBody>
      </p:sp>
      <p:sp>
        <p:nvSpPr>
          <p:cNvPr id="36" name="Google Shape;36;p6"/>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43628" y="612532"/>
            <a:ext cx="3095700" cy="833100"/>
          </a:xfrm>
          <a:prstGeom prst="rect">
            <a:avLst/>
          </a:prstGeom>
        </p:spPr>
        <p:txBody>
          <a:bodyPr anchorCtr="0" anchor="b" bIns="100800" lIns="100800" spcFirstLastPara="1" rIns="100800" wrap="square" tIns="100800">
            <a:normAutofit/>
          </a:bodyPr>
          <a:lstStyle>
            <a:lvl1pPr lvl="0">
              <a:spcBef>
                <a:spcPts val="0"/>
              </a:spcBef>
              <a:spcAft>
                <a:spcPts val="0"/>
              </a:spcAft>
              <a:buSzPts val="3300"/>
              <a:buNone/>
              <a:defRPr sz="3300"/>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p:txBody>
      </p:sp>
      <p:sp>
        <p:nvSpPr>
          <p:cNvPr id="39" name="Google Shape;39;p7"/>
          <p:cNvSpPr txBox="1"/>
          <p:nvPr>
            <p:ph idx="1" type="body"/>
          </p:nvPr>
        </p:nvSpPr>
        <p:spPr>
          <a:xfrm>
            <a:off x="343628" y="1542795"/>
            <a:ext cx="3095700" cy="3070200"/>
          </a:xfrm>
          <a:prstGeom prst="rect">
            <a:avLst/>
          </a:prstGeom>
        </p:spPr>
        <p:txBody>
          <a:bodyPr anchorCtr="0" anchor="t" bIns="100800" lIns="100800" spcFirstLastPara="1" rIns="100800" wrap="square" tIns="100800">
            <a:normAutofit/>
          </a:bodyPr>
          <a:lstStyle>
            <a:lvl1pPr indent="-311150" lvl="0" marL="457200">
              <a:spcBef>
                <a:spcPts val="0"/>
              </a:spcBef>
              <a:spcAft>
                <a:spcPts val="0"/>
              </a:spcAft>
              <a:buSzPts val="1300"/>
              <a:buChar char="●"/>
              <a:defRPr sz="13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40" name="Google Shape;40;p7"/>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0" y="5562729"/>
            <a:ext cx="10080600" cy="107700"/>
          </a:xfrm>
          <a:prstGeom prst="rect">
            <a:avLst/>
          </a:prstGeom>
          <a:solidFill>
            <a:schemeClr val="lt2"/>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540467" y="496276"/>
            <a:ext cx="6480900" cy="4509900"/>
          </a:xfrm>
          <a:prstGeom prst="rect">
            <a:avLst/>
          </a:prstGeom>
        </p:spPr>
        <p:txBody>
          <a:bodyPr anchorCtr="0" anchor="ctr" bIns="100800" lIns="100800" spcFirstLastPara="1" rIns="100800" wrap="square" tIns="1008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44" name="Google Shape;44;p8"/>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5040313" y="-28"/>
            <a:ext cx="5040300" cy="5670600"/>
          </a:xfrm>
          <a:prstGeom prst="rect">
            <a:avLst/>
          </a:prstGeom>
          <a:solidFill>
            <a:schemeClr val="lt2"/>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cxnSp>
        <p:nvCxnSpPr>
          <p:cNvPr id="47" name="Google Shape;47;p9"/>
          <p:cNvCxnSpPr/>
          <p:nvPr/>
        </p:nvCxnSpPr>
        <p:spPr>
          <a:xfrm>
            <a:off x="5544867" y="4956150"/>
            <a:ext cx="516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92695" y="1024497"/>
            <a:ext cx="4459500" cy="1969200"/>
          </a:xfrm>
          <a:prstGeom prst="rect">
            <a:avLst/>
          </a:prstGeom>
        </p:spPr>
        <p:txBody>
          <a:bodyPr anchorCtr="0" anchor="b" bIns="100800" lIns="100800" spcFirstLastPara="1" rIns="100800" wrap="square" tIns="100800">
            <a:normAutofit/>
          </a:bodyPr>
          <a:lstStyle>
            <a:lvl1pPr lvl="0" algn="ctr">
              <a:spcBef>
                <a:spcPts val="0"/>
              </a:spcBef>
              <a:spcAft>
                <a:spcPts val="0"/>
              </a:spcAft>
              <a:buClr>
                <a:schemeClr val="lt2"/>
              </a:buClr>
              <a:buSzPts val="4600"/>
              <a:buNone/>
              <a:defRPr>
                <a:solidFill>
                  <a:schemeClr val="lt2"/>
                </a:solidFill>
              </a:defRPr>
            </a:lvl1pPr>
            <a:lvl2pPr lvl="1" algn="ctr">
              <a:spcBef>
                <a:spcPts val="0"/>
              </a:spcBef>
              <a:spcAft>
                <a:spcPts val="0"/>
              </a:spcAft>
              <a:buClr>
                <a:schemeClr val="lt2"/>
              </a:buClr>
              <a:buSzPts val="4600"/>
              <a:buNone/>
              <a:defRPr>
                <a:solidFill>
                  <a:schemeClr val="lt2"/>
                </a:solidFill>
              </a:defRPr>
            </a:lvl2pPr>
            <a:lvl3pPr lvl="2" algn="ctr">
              <a:spcBef>
                <a:spcPts val="0"/>
              </a:spcBef>
              <a:spcAft>
                <a:spcPts val="0"/>
              </a:spcAft>
              <a:buClr>
                <a:schemeClr val="lt2"/>
              </a:buClr>
              <a:buSzPts val="4600"/>
              <a:buNone/>
              <a:defRPr>
                <a:solidFill>
                  <a:schemeClr val="lt2"/>
                </a:solidFill>
              </a:defRPr>
            </a:lvl3pPr>
            <a:lvl4pPr lvl="3" algn="ctr">
              <a:spcBef>
                <a:spcPts val="0"/>
              </a:spcBef>
              <a:spcAft>
                <a:spcPts val="0"/>
              </a:spcAft>
              <a:buClr>
                <a:schemeClr val="lt2"/>
              </a:buClr>
              <a:buSzPts val="4600"/>
              <a:buNone/>
              <a:defRPr>
                <a:solidFill>
                  <a:schemeClr val="lt2"/>
                </a:solidFill>
              </a:defRPr>
            </a:lvl4pPr>
            <a:lvl5pPr lvl="4" algn="ctr">
              <a:spcBef>
                <a:spcPts val="0"/>
              </a:spcBef>
              <a:spcAft>
                <a:spcPts val="0"/>
              </a:spcAft>
              <a:buClr>
                <a:schemeClr val="lt2"/>
              </a:buClr>
              <a:buSzPts val="4600"/>
              <a:buNone/>
              <a:defRPr>
                <a:solidFill>
                  <a:schemeClr val="lt2"/>
                </a:solidFill>
              </a:defRPr>
            </a:lvl5pPr>
            <a:lvl6pPr lvl="5" algn="ctr">
              <a:spcBef>
                <a:spcPts val="0"/>
              </a:spcBef>
              <a:spcAft>
                <a:spcPts val="0"/>
              </a:spcAft>
              <a:buClr>
                <a:schemeClr val="lt2"/>
              </a:buClr>
              <a:buSzPts val="4600"/>
              <a:buNone/>
              <a:defRPr>
                <a:solidFill>
                  <a:schemeClr val="lt2"/>
                </a:solidFill>
              </a:defRPr>
            </a:lvl6pPr>
            <a:lvl7pPr lvl="6" algn="ctr">
              <a:spcBef>
                <a:spcPts val="0"/>
              </a:spcBef>
              <a:spcAft>
                <a:spcPts val="0"/>
              </a:spcAft>
              <a:buClr>
                <a:schemeClr val="lt2"/>
              </a:buClr>
              <a:buSzPts val="4600"/>
              <a:buNone/>
              <a:defRPr>
                <a:solidFill>
                  <a:schemeClr val="lt2"/>
                </a:solidFill>
              </a:defRPr>
            </a:lvl7pPr>
            <a:lvl8pPr lvl="7" algn="ctr">
              <a:spcBef>
                <a:spcPts val="0"/>
              </a:spcBef>
              <a:spcAft>
                <a:spcPts val="0"/>
              </a:spcAft>
              <a:buClr>
                <a:schemeClr val="lt2"/>
              </a:buClr>
              <a:buSzPts val="4600"/>
              <a:buNone/>
              <a:defRPr>
                <a:solidFill>
                  <a:schemeClr val="lt2"/>
                </a:solidFill>
              </a:defRPr>
            </a:lvl8pPr>
            <a:lvl9pPr lvl="8" algn="ctr">
              <a:spcBef>
                <a:spcPts val="0"/>
              </a:spcBef>
              <a:spcAft>
                <a:spcPts val="0"/>
              </a:spcAft>
              <a:buClr>
                <a:schemeClr val="lt2"/>
              </a:buClr>
              <a:buSzPts val="4600"/>
              <a:buNone/>
              <a:defRPr>
                <a:solidFill>
                  <a:schemeClr val="lt2"/>
                </a:solidFill>
              </a:defRPr>
            </a:lvl9pPr>
          </a:lstStyle>
          <a:p/>
        </p:txBody>
      </p:sp>
      <p:sp>
        <p:nvSpPr>
          <p:cNvPr id="49" name="Google Shape;49;p9"/>
          <p:cNvSpPr txBox="1"/>
          <p:nvPr>
            <p:ph idx="1" type="subTitle"/>
          </p:nvPr>
        </p:nvSpPr>
        <p:spPr>
          <a:xfrm>
            <a:off x="292695" y="3052738"/>
            <a:ext cx="4459500" cy="1735500"/>
          </a:xfrm>
          <a:prstGeom prst="rect">
            <a:avLst/>
          </a:prstGeom>
        </p:spPr>
        <p:txBody>
          <a:bodyPr anchorCtr="0" anchor="t" bIns="100800" lIns="100800" spcFirstLastPara="1" rIns="100800" wrap="square" tIns="100800">
            <a:normAutofit/>
          </a:bodyPr>
          <a:lstStyle>
            <a:lvl1pPr lvl="0" algn="ctr">
              <a:lnSpc>
                <a:spcPct val="100000"/>
              </a:lnSpc>
              <a:spcBef>
                <a:spcPts val="0"/>
              </a:spcBef>
              <a:spcAft>
                <a:spcPts val="0"/>
              </a:spcAft>
              <a:buSzPts val="2600"/>
              <a:buFont typeface="Economica"/>
              <a:buNone/>
              <a:defRPr sz="2600">
                <a:latin typeface="Economica"/>
                <a:ea typeface="Economica"/>
                <a:cs typeface="Economica"/>
                <a:sym typeface="Economica"/>
              </a:defRPr>
            </a:lvl1pPr>
            <a:lvl2pPr lvl="1" algn="ctr">
              <a:lnSpc>
                <a:spcPct val="100000"/>
              </a:lnSpc>
              <a:spcBef>
                <a:spcPts val="0"/>
              </a:spcBef>
              <a:spcAft>
                <a:spcPts val="0"/>
              </a:spcAft>
              <a:buSzPts val="2600"/>
              <a:buFont typeface="Economica"/>
              <a:buNone/>
              <a:defRPr sz="2600">
                <a:latin typeface="Economica"/>
                <a:ea typeface="Economica"/>
                <a:cs typeface="Economica"/>
                <a:sym typeface="Economica"/>
              </a:defRPr>
            </a:lvl2pPr>
            <a:lvl3pPr lvl="2" algn="ctr">
              <a:lnSpc>
                <a:spcPct val="100000"/>
              </a:lnSpc>
              <a:spcBef>
                <a:spcPts val="0"/>
              </a:spcBef>
              <a:spcAft>
                <a:spcPts val="0"/>
              </a:spcAft>
              <a:buSzPts val="2600"/>
              <a:buFont typeface="Economica"/>
              <a:buNone/>
              <a:defRPr sz="2600">
                <a:latin typeface="Economica"/>
                <a:ea typeface="Economica"/>
                <a:cs typeface="Economica"/>
                <a:sym typeface="Economica"/>
              </a:defRPr>
            </a:lvl3pPr>
            <a:lvl4pPr lvl="3" algn="ctr">
              <a:lnSpc>
                <a:spcPct val="100000"/>
              </a:lnSpc>
              <a:spcBef>
                <a:spcPts val="0"/>
              </a:spcBef>
              <a:spcAft>
                <a:spcPts val="0"/>
              </a:spcAft>
              <a:buSzPts val="2600"/>
              <a:buFont typeface="Economica"/>
              <a:buNone/>
              <a:defRPr sz="2600">
                <a:latin typeface="Economica"/>
                <a:ea typeface="Economica"/>
                <a:cs typeface="Economica"/>
                <a:sym typeface="Economica"/>
              </a:defRPr>
            </a:lvl4pPr>
            <a:lvl5pPr lvl="4" algn="ctr">
              <a:lnSpc>
                <a:spcPct val="100000"/>
              </a:lnSpc>
              <a:spcBef>
                <a:spcPts val="0"/>
              </a:spcBef>
              <a:spcAft>
                <a:spcPts val="0"/>
              </a:spcAft>
              <a:buSzPts val="2600"/>
              <a:buFont typeface="Economica"/>
              <a:buNone/>
              <a:defRPr sz="2600">
                <a:latin typeface="Economica"/>
                <a:ea typeface="Economica"/>
                <a:cs typeface="Economica"/>
                <a:sym typeface="Economica"/>
              </a:defRPr>
            </a:lvl5pPr>
            <a:lvl6pPr lvl="5" algn="ctr">
              <a:lnSpc>
                <a:spcPct val="100000"/>
              </a:lnSpc>
              <a:spcBef>
                <a:spcPts val="0"/>
              </a:spcBef>
              <a:spcAft>
                <a:spcPts val="0"/>
              </a:spcAft>
              <a:buSzPts val="2600"/>
              <a:buFont typeface="Economica"/>
              <a:buNone/>
              <a:defRPr sz="2600">
                <a:latin typeface="Economica"/>
                <a:ea typeface="Economica"/>
                <a:cs typeface="Economica"/>
                <a:sym typeface="Economica"/>
              </a:defRPr>
            </a:lvl6pPr>
            <a:lvl7pPr lvl="6" algn="ctr">
              <a:lnSpc>
                <a:spcPct val="100000"/>
              </a:lnSpc>
              <a:spcBef>
                <a:spcPts val="0"/>
              </a:spcBef>
              <a:spcAft>
                <a:spcPts val="0"/>
              </a:spcAft>
              <a:buSzPts val="2600"/>
              <a:buFont typeface="Economica"/>
              <a:buNone/>
              <a:defRPr sz="2600">
                <a:latin typeface="Economica"/>
                <a:ea typeface="Economica"/>
                <a:cs typeface="Economica"/>
                <a:sym typeface="Economica"/>
              </a:defRPr>
            </a:lvl7pPr>
            <a:lvl8pPr lvl="7" algn="ctr">
              <a:lnSpc>
                <a:spcPct val="100000"/>
              </a:lnSpc>
              <a:spcBef>
                <a:spcPts val="0"/>
              </a:spcBef>
              <a:spcAft>
                <a:spcPts val="0"/>
              </a:spcAft>
              <a:buSzPts val="2600"/>
              <a:buFont typeface="Economica"/>
              <a:buNone/>
              <a:defRPr sz="2600">
                <a:latin typeface="Economica"/>
                <a:ea typeface="Economica"/>
                <a:cs typeface="Economica"/>
                <a:sym typeface="Economica"/>
              </a:defRPr>
            </a:lvl8pPr>
            <a:lvl9pPr lvl="8" algn="ctr">
              <a:lnSpc>
                <a:spcPct val="100000"/>
              </a:lnSpc>
              <a:spcBef>
                <a:spcPts val="0"/>
              </a:spcBef>
              <a:spcAft>
                <a:spcPts val="0"/>
              </a:spcAft>
              <a:buSzPts val="2600"/>
              <a:buFont typeface="Economica"/>
              <a:buNone/>
              <a:defRPr sz="2600">
                <a:latin typeface="Economica"/>
                <a:ea typeface="Economica"/>
                <a:cs typeface="Economica"/>
                <a:sym typeface="Economica"/>
              </a:defRPr>
            </a:lvl9pPr>
          </a:lstStyle>
          <a:p/>
        </p:txBody>
      </p:sp>
      <p:sp>
        <p:nvSpPr>
          <p:cNvPr id="50" name="Google Shape;50;p9"/>
          <p:cNvSpPr txBox="1"/>
          <p:nvPr>
            <p:ph idx="2" type="body"/>
          </p:nvPr>
        </p:nvSpPr>
        <p:spPr>
          <a:xfrm>
            <a:off x="5445456" y="798408"/>
            <a:ext cx="4230000" cy="4073700"/>
          </a:xfrm>
          <a:prstGeom prst="rect">
            <a:avLst/>
          </a:prstGeom>
        </p:spPr>
        <p:txBody>
          <a:bodyPr anchorCtr="0" anchor="ctr" bIns="100800" lIns="100800" spcFirstLastPara="1" rIns="100800" wrap="square" tIns="100800">
            <a:normAutofit/>
          </a:bodyPr>
          <a:lstStyle>
            <a:lvl1pPr indent="-355600" lvl="0" marL="457200">
              <a:spcBef>
                <a:spcPts val="0"/>
              </a:spcBef>
              <a:spcAft>
                <a:spcPts val="0"/>
              </a:spcAft>
              <a:buClr>
                <a:schemeClr val="lt1"/>
              </a:buClr>
              <a:buSzPts val="20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51" name="Google Shape;51;p9"/>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52227" y="4651235"/>
            <a:ext cx="6613200" cy="660300"/>
          </a:xfrm>
          <a:prstGeom prst="rect">
            <a:avLst/>
          </a:prstGeom>
        </p:spPr>
        <p:txBody>
          <a:bodyPr anchorCtr="0" anchor="ctr" bIns="100800" lIns="100800" spcFirstLastPara="1" rIns="100800" wrap="square" tIns="100800">
            <a:normAutofit/>
          </a:bodyPr>
          <a:lstStyle>
            <a:lvl1pPr indent="-228600" lvl="0" marL="457200">
              <a:lnSpc>
                <a:spcPct val="100000"/>
              </a:lnSpc>
              <a:spcBef>
                <a:spcPts val="0"/>
              </a:spcBef>
              <a:spcAft>
                <a:spcPts val="0"/>
              </a:spcAft>
              <a:buSzPts val="2600"/>
              <a:buFont typeface="Economica"/>
              <a:buNone/>
              <a:defRPr sz="2600">
                <a:latin typeface="Economica"/>
                <a:ea typeface="Economica"/>
                <a:cs typeface="Economica"/>
                <a:sym typeface="Economica"/>
              </a:defRPr>
            </a:lvl1pPr>
          </a:lstStyle>
          <a:p/>
        </p:txBody>
      </p:sp>
      <p:sp>
        <p:nvSpPr>
          <p:cNvPr id="54" name="Google Shape;54;p10"/>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43628" y="348298"/>
            <a:ext cx="9393300" cy="916500"/>
          </a:xfrm>
          <a:prstGeom prst="rect">
            <a:avLst/>
          </a:prstGeom>
          <a:noFill/>
          <a:ln>
            <a:noFill/>
          </a:ln>
        </p:spPr>
        <p:txBody>
          <a:bodyPr anchorCtr="0" anchor="b" bIns="100800" lIns="100800" spcFirstLastPara="1" rIns="100800" wrap="square" tIns="100800">
            <a:normAutofit/>
          </a:bodyPr>
          <a:lstStyle>
            <a:lvl1pPr lvl="0">
              <a:spcBef>
                <a:spcPts val="0"/>
              </a:spcBef>
              <a:spcAft>
                <a:spcPts val="0"/>
              </a:spcAft>
              <a:buClr>
                <a:schemeClr val="dk1"/>
              </a:buClr>
              <a:buSzPts val="4600"/>
              <a:buFont typeface="Economica"/>
              <a:buNone/>
              <a:defRPr sz="4600">
                <a:solidFill>
                  <a:schemeClr val="dk1"/>
                </a:solidFill>
                <a:latin typeface="Economica"/>
                <a:ea typeface="Economica"/>
                <a:cs typeface="Economica"/>
                <a:sym typeface="Economica"/>
              </a:defRPr>
            </a:lvl1pPr>
            <a:lvl2pPr lvl="1">
              <a:spcBef>
                <a:spcPts val="0"/>
              </a:spcBef>
              <a:spcAft>
                <a:spcPts val="0"/>
              </a:spcAft>
              <a:buClr>
                <a:schemeClr val="dk1"/>
              </a:buClr>
              <a:buSzPts val="4600"/>
              <a:buFont typeface="Economica"/>
              <a:buNone/>
              <a:defRPr sz="4600">
                <a:solidFill>
                  <a:schemeClr val="dk1"/>
                </a:solidFill>
                <a:latin typeface="Economica"/>
                <a:ea typeface="Economica"/>
                <a:cs typeface="Economica"/>
                <a:sym typeface="Economica"/>
              </a:defRPr>
            </a:lvl2pPr>
            <a:lvl3pPr lvl="2">
              <a:spcBef>
                <a:spcPts val="0"/>
              </a:spcBef>
              <a:spcAft>
                <a:spcPts val="0"/>
              </a:spcAft>
              <a:buClr>
                <a:schemeClr val="dk1"/>
              </a:buClr>
              <a:buSzPts val="4600"/>
              <a:buFont typeface="Economica"/>
              <a:buNone/>
              <a:defRPr sz="4600">
                <a:solidFill>
                  <a:schemeClr val="dk1"/>
                </a:solidFill>
                <a:latin typeface="Economica"/>
                <a:ea typeface="Economica"/>
                <a:cs typeface="Economica"/>
                <a:sym typeface="Economica"/>
              </a:defRPr>
            </a:lvl3pPr>
            <a:lvl4pPr lvl="3">
              <a:spcBef>
                <a:spcPts val="0"/>
              </a:spcBef>
              <a:spcAft>
                <a:spcPts val="0"/>
              </a:spcAft>
              <a:buClr>
                <a:schemeClr val="dk1"/>
              </a:buClr>
              <a:buSzPts val="4600"/>
              <a:buFont typeface="Economica"/>
              <a:buNone/>
              <a:defRPr sz="4600">
                <a:solidFill>
                  <a:schemeClr val="dk1"/>
                </a:solidFill>
                <a:latin typeface="Economica"/>
                <a:ea typeface="Economica"/>
                <a:cs typeface="Economica"/>
                <a:sym typeface="Economica"/>
              </a:defRPr>
            </a:lvl4pPr>
            <a:lvl5pPr lvl="4">
              <a:spcBef>
                <a:spcPts val="0"/>
              </a:spcBef>
              <a:spcAft>
                <a:spcPts val="0"/>
              </a:spcAft>
              <a:buClr>
                <a:schemeClr val="dk1"/>
              </a:buClr>
              <a:buSzPts val="4600"/>
              <a:buFont typeface="Economica"/>
              <a:buNone/>
              <a:defRPr sz="4600">
                <a:solidFill>
                  <a:schemeClr val="dk1"/>
                </a:solidFill>
                <a:latin typeface="Economica"/>
                <a:ea typeface="Economica"/>
                <a:cs typeface="Economica"/>
                <a:sym typeface="Economica"/>
              </a:defRPr>
            </a:lvl5pPr>
            <a:lvl6pPr lvl="5">
              <a:spcBef>
                <a:spcPts val="0"/>
              </a:spcBef>
              <a:spcAft>
                <a:spcPts val="0"/>
              </a:spcAft>
              <a:buClr>
                <a:schemeClr val="dk1"/>
              </a:buClr>
              <a:buSzPts val="4600"/>
              <a:buFont typeface="Economica"/>
              <a:buNone/>
              <a:defRPr sz="4600">
                <a:solidFill>
                  <a:schemeClr val="dk1"/>
                </a:solidFill>
                <a:latin typeface="Economica"/>
                <a:ea typeface="Economica"/>
                <a:cs typeface="Economica"/>
                <a:sym typeface="Economica"/>
              </a:defRPr>
            </a:lvl6pPr>
            <a:lvl7pPr lvl="6">
              <a:spcBef>
                <a:spcPts val="0"/>
              </a:spcBef>
              <a:spcAft>
                <a:spcPts val="0"/>
              </a:spcAft>
              <a:buClr>
                <a:schemeClr val="dk1"/>
              </a:buClr>
              <a:buSzPts val="4600"/>
              <a:buFont typeface="Economica"/>
              <a:buNone/>
              <a:defRPr sz="4600">
                <a:solidFill>
                  <a:schemeClr val="dk1"/>
                </a:solidFill>
                <a:latin typeface="Economica"/>
                <a:ea typeface="Economica"/>
                <a:cs typeface="Economica"/>
                <a:sym typeface="Economica"/>
              </a:defRPr>
            </a:lvl7pPr>
            <a:lvl8pPr lvl="7">
              <a:spcBef>
                <a:spcPts val="0"/>
              </a:spcBef>
              <a:spcAft>
                <a:spcPts val="0"/>
              </a:spcAft>
              <a:buClr>
                <a:schemeClr val="dk1"/>
              </a:buClr>
              <a:buSzPts val="4600"/>
              <a:buFont typeface="Economica"/>
              <a:buNone/>
              <a:defRPr sz="4600">
                <a:solidFill>
                  <a:schemeClr val="dk1"/>
                </a:solidFill>
                <a:latin typeface="Economica"/>
                <a:ea typeface="Economica"/>
                <a:cs typeface="Economica"/>
                <a:sym typeface="Economica"/>
              </a:defRPr>
            </a:lvl8pPr>
            <a:lvl9pPr lvl="8">
              <a:spcBef>
                <a:spcPts val="0"/>
              </a:spcBef>
              <a:spcAft>
                <a:spcPts val="0"/>
              </a:spcAft>
              <a:buClr>
                <a:schemeClr val="dk1"/>
              </a:buClr>
              <a:buSzPts val="4600"/>
              <a:buFont typeface="Economica"/>
              <a:buNone/>
              <a:defRPr sz="4600">
                <a:solidFill>
                  <a:schemeClr val="dk1"/>
                </a:solidFill>
                <a:latin typeface="Economica"/>
                <a:ea typeface="Economica"/>
                <a:cs typeface="Economica"/>
                <a:sym typeface="Economica"/>
              </a:defRPr>
            </a:lvl9pPr>
          </a:lstStyle>
          <a:p/>
        </p:txBody>
      </p:sp>
      <p:sp>
        <p:nvSpPr>
          <p:cNvPr id="11" name="Google Shape;11;p1"/>
          <p:cNvSpPr txBox="1"/>
          <p:nvPr>
            <p:ph idx="1" type="body"/>
          </p:nvPr>
        </p:nvSpPr>
        <p:spPr>
          <a:xfrm>
            <a:off x="343628" y="1350773"/>
            <a:ext cx="9393300" cy="3697800"/>
          </a:xfrm>
          <a:prstGeom prst="rect">
            <a:avLst/>
          </a:prstGeom>
          <a:noFill/>
          <a:ln>
            <a:noFill/>
          </a:ln>
        </p:spPr>
        <p:txBody>
          <a:bodyPr anchorCtr="0" anchor="t" bIns="100800" lIns="100800" spcFirstLastPara="1" rIns="100800" wrap="square" tIns="100800">
            <a:normAutofit/>
          </a:bodyPr>
          <a:lstStyle>
            <a:lvl1pPr indent="-355600" lvl="0" marL="457200">
              <a:lnSpc>
                <a:spcPct val="115000"/>
              </a:lnSpc>
              <a:spcBef>
                <a:spcPts val="0"/>
              </a:spcBef>
              <a:spcAft>
                <a:spcPts val="0"/>
              </a:spcAft>
              <a:buClr>
                <a:schemeClr val="dk1"/>
              </a:buClr>
              <a:buSzPts val="2000"/>
              <a:buFont typeface="Open Sans"/>
              <a:buChar char="●"/>
              <a:defRPr sz="2000">
                <a:solidFill>
                  <a:schemeClr val="dk1"/>
                </a:solidFill>
                <a:latin typeface="Open Sans"/>
                <a:ea typeface="Open Sans"/>
                <a:cs typeface="Open Sans"/>
                <a:sym typeface="Open Sans"/>
              </a:defRPr>
            </a:lvl1pPr>
            <a:lvl2pPr indent="-323850" lvl="1" marL="91440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2pPr>
            <a:lvl3pPr indent="-323850" lvl="2" marL="137160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3pPr>
            <a:lvl4pPr indent="-323850" lvl="3" marL="182880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4pPr>
            <a:lvl5pPr indent="-323850" lvl="4" marL="228600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5pPr>
            <a:lvl6pPr indent="-323850" lvl="5" marL="274320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6pPr>
            <a:lvl7pPr indent="-323850" lvl="6" marL="320040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7pPr>
            <a:lvl8pPr indent="-323850" lvl="7" marL="365760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8pPr>
            <a:lvl9pPr indent="-323850" lvl="8" marL="411480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9pPr>
          </a:lstStyle>
          <a:p/>
        </p:txBody>
      </p:sp>
      <p:sp>
        <p:nvSpPr>
          <p:cNvPr id="12" name="Google Shape;12;p1"/>
          <p:cNvSpPr txBox="1"/>
          <p:nvPr>
            <p:ph idx="12" type="sldNum"/>
          </p:nvPr>
        </p:nvSpPr>
        <p:spPr>
          <a:xfrm>
            <a:off x="9340296" y="5141053"/>
            <a:ext cx="604800" cy="433800"/>
          </a:xfrm>
          <a:prstGeom prst="rect">
            <a:avLst/>
          </a:prstGeom>
          <a:noFill/>
          <a:ln>
            <a:noFill/>
          </a:ln>
        </p:spPr>
        <p:txBody>
          <a:bodyPr anchorCtr="0" anchor="ctr" bIns="100800" lIns="100800" spcFirstLastPara="1" rIns="100800" wrap="square" tIns="100800">
            <a:normAutofit/>
          </a:bodyPr>
          <a:lstStyle>
            <a:lvl1pPr lvl="0" algn="r">
              <a:buNone/>
              <a:defRPr sz="1100">
                <a:solidFill>
                  <a:schemeClr val="dk1"/>
                </a:solidFill>
                <a:latin typeface="Economica"/>
                <a:ea typeface="Economica"/>
                <a:cs typeface="Economica"/>
                <a:sym typeface="Economica"/>
              </a:defRPr>
            </a:lvl1pPr>
            <a:lvl2pPr lvl="1" algn="r">
              <a:buNone/>
              <a:defRPr sz="1100">
                <a:solidFill>
                  <a:schemeClr val="dk1"/>
                </a:solidFill>
                <a:latin typeface="Economica"/>
                <a:ea typeface="Economica"/>
                <a:cs typeface="Economica"/>
                <a:sym typeface="Economica"/>
              </a:defRPr>
            </a:lvl2pPr>
            <a:lvl3pPr lvl="2" algn="r">
              <a:buNone/>
              <a:defRPr sz="1100">
                <a:solidFill>
                  <a:schemeClr val="dk1"/>
                </a:solidFill>
                <a:latin typeface="Economica"/>
                <a:ea typeface="Economica"/>
                <a:cs typeface="Economica"/>
                <a:sym typeface="Economica"/>
              </a:defRPr>
            </a:lvl3pPr>
            <a:lvl4pPr lvl="3" algn="r">
              <a:buNone/>
              <a:defRPr sz="1100">
                <a:solidFill>
                  <a:schemeClr val="dk1"/>
                </a:solidFill>
                <a:latin typeface="Economica"/>
                <a:ea typeface="Economica"/>
                <a:cs typeface="Economica"/>
                <a:sym typeface="Economica"/>
              </a:defRPr>
            </a:lvl4pPr>
            <a:lvl5pPr lvl="4" algn="r">
              <a:buNone/>
              <a:defRPr sz="1100">
                <a:solidFill>
                  <a:schemeClr val="dk1"/>
                </a:solidFill>
                <a:latin typeface="Economica"/>
                <a:ea typeface="Economica"/>
                <a:cs typeface="Economica"/>
                <a:sym typeface="Economica"/>
              </a:defRPr>
            </a:lvl5pPr>
            <a:lvl6pPr lvl="5" algn="r">
              <a:buNone/>
              <a:defRPr sz="1100">
                <a:solidFill>
                  <a:schemeClr val="dk1"/>
                </a:solidFill>
                <a:latin typeface="Economica"/>
                <a:ea typeface="Economica"/>
                <a:cs typeface="Economica"/>
                <a:sym typeface="Economica"/>
              </a:defRPr>
            </a:lvl6pPr>
            <a:lvl7pPr lvl="6" algn="r">
              <a:buNone/>
              <a:defRPr sz="1100">
                <a:solidFill>
                  <a:schemeClr val="dk1"/>
                </a:solidFill>
                <a:latin typeface="Economica"/>
                <a:ea typeface="Economica"/>
                <a:cs typeface="Economica"/>
                <a:sym typeface="Economica"/>
              </a:defRPr>
            </a:lvl7pPr>
            <a:lvl8pPr lvl="7" algn="r">
              <a:buNone/>
              <a:defRPr sz="1100">
                <a:solidFill>
                  <a:schemeClr val="dk1"/>
                </a:solidFill>
                <a:latin typeface="Economica"/>
                <a:ea typeface="Economica"/>
                <a:cs typeface="Economica"/>
                <a:sym typeface="Economica"/>
              </a:defRPr>
            </a:lvl8pPr>
            <a:lvl9pPr lvl="8" algn="r">
              <a:buNone/>
              <a:defRPr sz="11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github.com/claudiomarcosasilva/apresentacao_bootcamp_enap_2024"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0" y="17000"/>
            <a:ext cx="10080600" cy="5187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3" name="Google Shape;73;p15"/>
          <p:cNvSpPr txBox="1"/>
          <p:nvPr/>
        </p:nvSpPr>
        <p:spPr>
          <a:xfrm>
            <a:off x="504000" y="46080"/>
            <a:ext cx="9071280" cy="4939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pt-BR" sz="2600" u="none" cap="none" strike="noStrike">
                <a:solidFill>
                  <a:schemeClr val="lt1"/>
                </a:solidFill>
                <a:latin typeface="Arial"/>
                <a:ea typeface="Arial"/>
                <a:cs typeface="Arial"/>
                <a:sym typeface="Arial"/>
              </a:rPr>
              <a:t>Problema e Avaliação de Cenário:</a:t>
            </a:r>
            <a:endParaRPr b="0" i="0" sz="2600" u="none" cap="none" strike="noStrike">
              <a:solidFill>
                <a:schemeClr val="lt1"/>
              </a:solidFill>
              <a:latin typeface="Arial"/>
              <a:ea typeface="Arial"/>
              <a:cs typeface="Arial"/>
              <a:sym typeface="Arial"/>
            </a:endParaRPr>
          </a:p>
        </p:txBody>
      </p:sp>
      <p:sp>
        <p:nvSpPr>
          <p:cNvPr id="74" name="Google Shape;74;p15"/>
          <p:cNvSpPr txBox="1"/>
          <p:nvPr/>
        </p:nvSpPr>
        <p:spPr>
          <a:xfrm>
            <a:off x="127525" y="688625"/>
            <a:ext cx="9810900" cy="4903500"/>
          </a:xfrm>
          <a:prstGeom prst="rect">
            <a:avLst/>
          </a:prstGeom>
          <a:noFill/>
          <a:ln>
            <a:noFill/>
          </a:ln>
        </p:spPr>
        <p:txBody>
          <a:bodyPr anchorCtr="0" anchor="t" bIns="0" lIns="0" spcFirstLastPara="1" rIns="0" wrap="square" tIns="0">
            <a:noAutofit/>
          </a:bodyPr>
          <a:lstStyle/>
          <a:p>
            <a:pPr indent="457200" lvl="0" marL="0" marR="0" rtl="0" algn="l">
              <a:lnSpc>
                <a:spcPct val="150000"/>
              </a:lnSpc>
              <a:spcBef>
                <a:spcPts val="0"/>
              </a:spcBef>
              <a:spcAft>
                <a:spcPts val="0"/>
              </a:spcAft>
              <a:buNone/>
            </a:pPr>
            <a:r>
              <a:rPr b="0" i="0" lang="pt-BR" sz="1800" u="none" cap="none" strike="noStrike">
                <a:solidFill>
                  <a:srgbClr val="000000"/>
                </a:solidFill>
                <a:latin typeface="Arial"/>
                <a:ea typeface="Arial"/>
                <a:cs typeface="Arial"/>
                <a:sym typeface="Arial"/>
              </a:rPr>
              <a:t>A Fase de Acolhimento de Recurso sobre Processo Administrativo Previdenciário é essencial para celeridade dos julgamentos. Nes</a:t>
            </a:r>
            <a:r>
              <a:rPr lang="pt-BR" sz="1800"/>
              <a:t>s</a:t>
            </a:r>
            <a:r>
              <a:rPr b="0" i="0" lang="pt-BR" sz="1800" u="none" cap="none" strike="noStrike">
                <a:solidFill>
                  <a:srgbClr val="000000"/>
                </a:solidFill>
                <a:latin typeface="Arial"/>
                <a:ea typeface="Arial"/>
                <a:cs typeface="Arial"/>
                <a:sym typeface="Arial"/>
              </a:rPr>
              <a:t>a perspectiva, foram metodificados e organizados vários passos para sua sistematização e automatização,  sendo eles:</a:t>
            </a:r>
            <a:endParaRPr b="0" i="0" sz="1800" u="none" cap="none" strike="noStrike">
              <a:latin typeface="Arial"/>
              <a:ea typeface="Arial"/>
              <a:cs typeface="Arial"/>
              <a:sym typeface="Arial"/>
            </a:endParaRPr>
          </a:p>
          <a:p>
            <a:pPr indent="-368280" lvl="0" marL="457200" marR="0" rtl="0" algn="l">
              <a:lnSpc>
                <a:spcPct val="150000"/>
              </a:lnSpc>
              <a:spcBef>
                <a:spcPts val="0"/>
              </a:spcBef>
              <a:spcAft>
                <a:spcPts val="0"/>
              </a:spcAft>
              <a:buClr>
                <a:srgbClr val="000000"/>
              </a:buClr>
              <a:buSzPts val="1800"/>
              <a:buFont typeface="Arial"/>
              <a:buChar char="●"/>
            </a:pPr>
            <a:r>
              <a:rPr b="0" i="0" lang="pt-BR" sz="1800" u="none" cap="none" strike="noStrike">
                <a:solidFill>
                  <a:srgbClr val="000000"/>
                </a:solidFill>
                <a:latin typeface="Arial"/>
                <a:ea typeface="Arial"/>
                <a:cs typeface="Arial"/>
                <a:sym typeface="Arial"/>
              </a:rPr>
              <a:t>coleta de dados, integração c/ bases de dados;</a:t>
            </a:r>
            <a:endParaRPr b="0" i="0" sz="1800" u="none" cap="none" strike="noStrike">
              <a:latin typeface="Arial"/>
              <a:ea typeface="Arial"/>
              <a:cs typeface="Arial"/>
              <a:sym typeface="Arial"/>
            </a:endParaRPr>
          </a:p>
          <a:p>
            <a:pPr indent="-368280" lvl="0" marL="457200" marR="0" rtl="0" algn="l">
              <a:lnSpc>
                <a:spcPct val="150000"/>
              </a:lnSpc>
              <a:spcBef>
                <a:spcPts val="0"/>
              </a:spcBef>
              <a:spcAft>
                <a:spcPts val="0"/>
              </a:spcAft>
              <a:buClr>
                <a:srgbClr val="000000"/>
              </a:buClr>
              <a:buSzPts val="1800"/>
              <a:buFont typeface="Arial"/>
              <a:buChar char="●"/>
            </a:pPr>
            <a:r>
              <a:rPr b="0" i="0" lang="pt-BR" sz="1800" u="none" cap="none" strike="noStrike">
                <a:solidFill>
                  <a:srgbClr val="000000"/>
                </a:solidFill>
                <a:latin typeface="Arial"/>
                <a:ea typeface="Arial"/>
                <a:cs typeface="Arial"/>
                <a:sym typeface="Arial"/>
              </a:rPr>
              <a:t> geração de documentos e encaminhamento para o CRPS, CAJ ou JUNTA, dependendo do caso. </a:t>
            </a:r>
            <a:endParaRPr b="0" i="0" sz="1800" u="none" cap="none" strike="noStrike">
              <a:latin typeface="Arial"/>
              <a:ea typeface="Arial"/>
              <a:cs typeface="Arial"/>
              <a:sym typeface="Arial"/>
            </a:endParaRPr>
          </a:p>
          <a:p>
            <a:pPr indent="457200" lvl="0" marL="0" marR="0" rtl="0" algn="l">
              <a:lnSpc>
                <a:spcPct val="150000"/>
              </a:lnSpc>
              <a:spcBef>
                <a:spcPts val="0"/>
              </a:spcBef>
              <a:spcAft>
                <a:spcPts val="0"/>
              </a:spcAft>
              <a:buNone/>
            </a:pPr>
            <a:r>
              <a:rPr b="0" i="0" lang="pt-BR" sz="1800" u="none" cap="none" strike="noStrike">
                <a:solidFill>
                  <a:srgbClr val="000000"/>
                </a:solidFill>
                <a:latin typeface="Arial"/>
                <a:ea typeface="Arial"/>
                <a:cs typeface="Arial"/>
                <a:sym typeface="Arial"/>
              </a:rPr>
              <a:t>A automação permitiu otimizar a eficiência e acumular experiências</a:t>
            </a:r>
            <a:r>
              <a:rPr lang="pt-BR" sz="1800"/>
              <a:t>;</a:t>
            </a:r>
            <a:r>
              <a:rPr b="0" i="0" lang="pt-BR" sz="1800" u="none" cap="none" strike="noStrike">
                <a:solidFill>
                  <a:srgbClr val="000000"/>
                </a:solidFill>
                <a:latin typeface="Arial"/>
                <a:ea typeface="Arial"/>
                <a:cs typeface="Arial"/>
                <a:sym typeface="Arial"/>
              </a:rPr>
              <a:t> contudo, implicou no desmonte de setores e, mesmo obtendo sucesso em 91%, ainda represa 9% (resíduos para ação humana).</a:t>
            </a:r>
            <a:endParaRPr b="0" i="0" sz="1800" u="none" cap="none" strike="noStrike">
              <a:latin typeface="Arial"/>
              <a:ea typeface="Arial"/>
              <a:cs typeface="Arial"/>
              <a:sym typeface="Arial"/>
            </a:endParaRPr>
          </a:p>
          <a:p>
            <a:pPr indent="-368280" lvl="0" marL="457200" marR="0" rtl="0" algn="l">
              <a:lnSpc>
                <a:spcPct val="150000"/>
              </a:lnSpc>
              <a:spcBef>
                <a:spcPts val="0"/>
              </a:spcBef>
              <a:spcAft>
                <a:spcPts val="0"/>
              </a:spcAft>
              <a:buClr>
                <a:srgbClr val="000000"/>
              </a:buClr>
              <a:buSzPts val="1800"/>
              <a:buFont typeface="Arial"/>
              <a:buChar char="●"/>
            </a:pPr>
            <a:r>
              <a:rPr b="1" i="0" lang="pt-BR" sz="1800" u="none" cap="none" strike="noStrike">
                <a:solidFill>
                  <a:srgbClr val="000000"/>
                </a:solidFill>
                <a:latin typeface="Arial"/>
                <a:ea typeface="Arial"/>
                <a:cs typeface="Arial"/>
                <a:sym typeface="Arial"/>
              </a:rPr>
              <a:t>Proposta deste projeto</a:t>
            </a:r>
            <a:r>
              <a:rPr b="0" i="0" lang="pt-BR" sz="1800" u="none" cap="none" strike="noStrike">
                <a:solidFill>
                  <a:srgbClr val="000000"/>
                </a:solidFill>
                <a:latin typeface="Arial"/>
                <a:ea typeface="Arial"/>
                <a:cs typeface="Arial"/>
                <a:sym typeface="Arial"/>
              </a:rPr>
              <a:t>: desenvolver uma solução de ML para detectar e direcionar processos, evitando represamento de resíduos e garantindo inclusão dentro do prazo limite para criação de grupos de trabalho.</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p:nvPr/>
        </p:nvSpPr>
        <p:spPr>
          <a:xfrm>
            <a:off x="0" y="17000"/>
            <a:ext cx="10080600" cy="6375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0" name="Google Shape;150;p24"/>
          <p:cNvSpPr txBox="1"/>
          <p:nvPr/>
        </p:nvSpPr>
        <p:spPr>
          <a:xfrm>
            <a:off x="504000" y="90000"/>
            <a:ext cx="9071400" cy="522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pt-BR" sz="2400" strike="noStrike">
                <a:solidFill>
                  <a:schemeClr val="lt1"/>
                </a:solidFill>
              </a:rPr>
              <a:t>Considerações finais</a:t>
            </a:r>
            <a:endParaRPr b="1" sz="2400" strike="noStrike">
              <a:solidFill>
                <a:schemeClr val="lt1"/>
              </a:solidFill>
            </a:endParaRPr>
          </a:p>
        </p:txBody>
      </p:sp>
      <p:sp>
        <p:nvSpPr>
          <p:cNvPr id="151" name="Google Shape;151;p24"/>
          <p:cNvSpPr/>
          <p:nvPr/>
        </p:nvSpPr>
        <p:spPr>
          <a:xfrm>
            <a:off x="279913" y="892675"/>
            <a:ext cx="9622800" cy="4518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lang="pt-BR" sz="1500" strike="noStrike">
                <a:solidFill>
                  <a:srgbClr val="000000"/>
                </a:solidFill>
                <a:latin typeface="Arial"/>
                <a:ea typeface="Arial"/>
                <a:cs typeface="Arial"/>
                <a:sym typeface="Arial"/>
              </a:rPr>
              <a:t>Ao final do bootcamp a conclusão </a:t>
            </a:r>
            <a:r>
              <a:rPr lang="pt-BR" sz="1500"/>
              <a:t>é</a:t>
            </a:r>
            <a:r>
              <a:rPr b="0" lang="pt-BR" sz="1500" strike="noStrike">
                <a:solidFill>
                  <a:srgbClr val="000000"/>
                </a:solidFill>
                <a:latin typeface="Arial"/>
                <a:ea typeface="Arial"/>
                <a:cs typeface="Arial"/>
                <a:sym typeface="Arial"/>
              </a:rPr>
              <a:t> que esse modelo pode ser usado para otimizar os processos internos de direcionamento de tarefas ( precisa ser testado com o tempo) e que a aplicação dele hoje, mesmo sendo inicial, pode dar ótimos frutos ( encaminhei alguns em que apliquei a previsão, que estavam fora da massa, e eles estão sendo tratados e não foram devolvidos (ainda não me responderam contudo se fosse erro crasso já teriam devolvido)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pt-BR" sz="1500" strike="noStrike">
                <a:solidFill>
                  <a:srgbClr val="000000"/>
                </a:solidFill>
                <a:latin typeface="Arial"/>
                <a:ea typeface="Arial"/>
                <a:cs typeface="Arial"/>
                <a:sym typeface="Arial"/>
              </a:rPr>
              <a:t>Também ao avaliar os pesos da previsão verifiquei algumas correlações interessantes ( caso da ddb e situacao_sub com o despacho oque significa que durante um tempo determinado despacho feito levou a analises equivocadas da instrução de recurso além de </a:t>
            </a:r>
            <a:r>
              <a:rPr lang="pt-BR" sz="1500"/>
              <a:t>várias</a:t>
            </a:r>
            <a:r>
              <a:rPr b="0" lang="pt-BR" sz="1500" strike="noStrike">
                <a:solidFill>
                  <a:srgbClr val="000000"/>
                </a:solidFill>
                <a:latin typeface="Arial"/>
                <a:ea typeface="Arial"/>
                <a:cs typeface="Arial"/>
                <a:sym typeface="Arial"/>
              </a:rPr>
              <a:t> correlações que estudarei)</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pt-BR" sz="1500" strike="noStrike">
                <a:solidFill>
                  <a:srgbClr val="000000"/>
                </a:solidFill>
                <a:latin typeface="Arial"/>
                <a:ea typeface="Arial"/>
                <a:cs typeface="Arial"/>
                <a:sym typeface="Arial"/>
              </a:rPr>
              <a:t>Tive </a:t>
            </a:r>
            <a:r>
              <a:rPr lang="pt-BR" sz="1500"/>
              <a:t>insights</a:t>
            </a:r>
            <a:r>
              <a:rPr b="0" lang="pt-BR" sz="1500" strike="noStrike">
                <a:solidFill>
                  <a:srgbClr val="000000"/>
                </a:solidFill>
                <a:latin typeface="Arial"/>
                <a:ea typeface="Arial"/>
                <a:cs typeface="Arial"/>
                <a:sym typeface="Arial"/>
              </a:rPr>
              <a:t> de como usar esse tipo de modelos no acolhimento da </a:t>
            </a:r>
            <a:r>
              <a:rPr lang="pt-BR" sz="1500"/>
              <a:t>análise</a:t>
            </a:r>
            <a:r>
              <a:rPr b="0" lang="pt-BR" sz="1500" strike="noStrike">
                <a:solidFill>
                  <a:srgbClr val="000000"/>
                </a:solidFill>
                <a:latin typeface="Arial"/>
                <a:ea typeface="Arial"/>
                <a:cs typeface="Arial"/>
                <a:sym typeface="Arial"/>
              </a:rPr>
              <a:t> inicial podendo gerar uma melhor qualidade de </a:t>
            </a:r>
            <a:r>
              <a:rPr lang="pt-BR" sz="1500"/>
              <a:t>análise</a:t>
            </a:r>
            <a:r>
              <a:rPr b="0" lang="pt-BR" sz="1500" strike="noStrike">
                <a:solidFill>
                  <a:srgbClr val="000000"/>
                </a:solidFill>
                <a:latin typeface="Arial"/>
                <a:ea typeface="Arial"/>
                <a:cs typeface="Arial"/>
                <a:sym typeface="Arial"/>
              </a:rPr>
              <a:t> através do direcionamento para especialistas quando necessário ( especialista em aposentadoria com </a:t>
            </a:r>
            <a:r>
              <a:rPr lang="pt-BR" sz="1500"/>
              <a:t>nível</a:t>
            </a:r>
            <a:r>
              <a:rPr b="0" lang="pt-BR" sz="1500" strike="noStrike">
                <a:solidFill>
                  <a:srgbClr val="000000"/>
                </a:solidFill>
                <a:latin typeface="Arial"/>
                <a:ea typeface="Arial"/>
                <a:cs typeface="Arial"/>
                <a:sym typeface="Arial"/>
              </a:rPr>
              <a:t> de complexidade maior etc..) além do uso para analisar a qualidade de despachos e </a:t>
            </a:r>
            <a:r>
              <a:rPr lang="pt-BR" sz="1500"/>
              <a:t>análises</a:t>
            </a:r>
            <a:r>
              <a:rPr b="0" lang="pt-BR" sz="1500" strike="noStrike">
                <a:solidFill>
                  <a:srgbClr val="000000"/>
                </a:solidFill>
                <a:latin typeface="Arial"/>
                <a:ea typeface="Arial"/>
                <a:cs typeface="Arial"/>
                <a:sym typeface="Arial"/>
              </a:rPr>
              <a:t> de processos iniciais.</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pt-BR" sz="1500" strike="noStrike">
                <a:solidFill>
                  <a:srgbClr val="000000"/>
                </a:solidFill>
                <a:latin typeface="Arial"/>
                <a:ea typeface="Arial"/>
                <a:cs typeface="Arial"/>
                <a:sym typeface="Arial"/>
              </a:rPr>
              <a:t>Publicamos o caderno e o dataset anonimizado no github/gitlab </a:t>
            </a:r>
            <a:r>
              <a:rPr b="0" lang="pt-BR" sz="1500" u="sng" strike="noStrike">
                <a:solidFill>
                  <a:schemeClr val="hlink"/>
                </a:solidFill>
                <a:latin typeface="Arial"/>
                <a:ea typeface="Arial"/>
                <a:cs typeface="Arial"/>
                <a:sym typeface="Arial"/>
                <a:hlinkClick r:id="rId3"/>
              </a:rPr>
              <a:t>https://github.com/claudiomarcosasilva/apresentacao_bootcamp_enap_2024</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pt-BR" sz="1500" strike="noStrike">
                <a:solidFill>
                  <a:srgbClr val="000000"/>
                </a:solidFill>
                <a:latin typeface="Arial"/>
                <a:ea typeface="Arial"/>
                <a:cs typeface="Arial"/>
                <a:sym typeface="Arial"/>
              </a:rPr>
              <a:t>https://gitlab.com/claudiomarcoz/apresentacao_bootcamp_enap_2024</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pt-BR" sz="1500" strike="noStrike">
                <a:solidFill>
                  <a:srgbClr val="000000"/>
                </a:solidFill>
                <a:latin typeface="Arial"/>
                <a:ea typeface="Arial"/>
                <a:cs typeface="Arial"/>
                <a:sym typeface="Arial"/>
              </a:rPr>
              <a:t> </a:t>
            </a:r>
            <a:endParaRPr b="0" sz="1500" strike="noStrike">
              <a:latin typeface="Arial"/>
              <a:ea typeface="Arial"/>
              <a:cs typeface="Arial"/>
              <a:sym typeface="Arial"/>
            </a:endParaRPr>
          </a:p>
        </p:txBody>
      </p:sp>
      <p:pic>
        <p:nvPicPr>
          <p:cNvPr id="152" name="Google Shape;152;p24"/>
          <p:cNvPicPr preferRelativeResize="0"/>
          <p:nvPr/>
        </p:nvPicPr>
        <p:blipFill>
          <a:blip r:embed="rId4">
            <a:alphaModFix/>
          </a:blip>
          <a:stretch>
            <a:fillRect/>
          </a:stretch>
        </p:blipFill>
        <p:spPr>
          <a:xfrm>
            <a:off x="7044000" y="3400625"/>
            <a:ext cx="2218900" cy="221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504000" y="226080"/>
            <a:ext cx="9071280" cy="9460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Painel de Recursos</a:t>
            </a:r>
            <a:endParaRPr b="0" i="0" sz="4400" u="none" cap="none" strike="noStrike">
              <a:solidFill>
                <a:srgbClr val="000000"/>
              </a:solidFill>
              <a:latin typeface="Arial"/>
              <a:ea typeface="Arial"/>
              <a:cs typeface="Arial"/>
              <a:sym typeface="Arial"/>
            </a:endParaRPr>
          </a:p>
        </p:txBody>
      </p:sp>
      <p:pic>
        <p:nvPicPr>
          <p:cNvPr id="80" name="Google Shape;80;p16"/>
          <p:cNvPicPr preferRelativeResize="0"/>
          <p:nvPr/>
        </p:nvPicPr>
        <p:blipFill rotWithShape="1">
          <a:blip r:embed="rId3">
            <a:alphaModFix/>
          </a:blip>
          <a:srcRect b="0" l="0" r="0" t="0"/>
          <a:stretch/>
        </p:blipFill>
        <p:spPr>
          <a:xfrm>
            <a:off x="242640" y="979560"/>
            <a:ext cx="9686520" cy="45014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p:nvPr/>
        </p:nvSpPr>
        <p:spPr>
          <a:xfrm>
            <a:off x="0" y="17000"/>
            <a:ext cx="10080600" cy="5187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6" name="Google Shape;86;p17"/>
          <p:cNvSpPr txBox="1"/>
          <p:nvPr/>
        </p:nvSpPr>
        <p:spPr>
          <a:xfrm>
            <a:off x="340800" y="29280"/>
            <a:ext cx="8697900" cy="496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pt-BR" sz="2400" u="none" cap="none" strike="noStrike">
                <a:solidFill>
                  <a:schemeClr val="lt1"/>
                </a:solidFill>
              </a:rPr>
              <a:t>Fluxo futuro com a Solução de Classificação em vermelho</a:t>
            </a:r>
            <a:endParaRPr b="1" i="0" sz="2400" u="none" cap="none" strike="noStrike">
              <a:solidFill>
                <a:schemeClr val="lt1"/>
              </a:solidFill>
            </a:endParaRPr>
          </a:p>
        </p:txBody>
      </p:sp>
      <p:sp>
        <p:nvSpPr>
          <p:cNvPr id="87" name="Google Shape;87;p17"/>
          <p:cNvSpPr/>
          <p:nvPr/>
        </p:nvSpPr>
        <p:spPr>
          <a:xfrm>
            <a:off x="5652350" y="916550"/>
            <a:ext cx="4285800" cy="47541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0" i="0" lang="pt-BR" sz="1800" u="none" cap="none" strike="noStrike">
                <a:solidFill>
                  <a:srgbClr val="000000"/>
                </a:solidFill>
                <a:latin typeface="Arial"/>
                <a:ea typeface="Arial"/>
                <a:cs typeface="Arial"/>
                <a:sym typeface="Arial"/>
              </a:rPr>
              <a:t>A solução seria utilizar um mecanismo classificador em ML para interceptar o processamento do dado no pipeline e colocar uma label nas categorias :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pt-BR" sz="1500" u="none" cap="none" strike="noStrike">
                <a:solidFill>
                  <a:srgbClr val="6A8759"/>
                </a:solidFill>
                <a:latin typeface="JetBrains Mono"/>
                <a:ea typeface="JetBrains Mono"/>
                <a:cs typeface="JetBrains Mono"/>
                <a:sym typeface="JetBrains Mono"/>
              </a:rPr>
              <a:t>automatiz</a:t>
            </a:r>
            <a:r>
              <a:rPr b="1" lang="pt-BR" sz="1500">
                <a:solidFill>
                  <a:srgbClr val="6A8759"/>
                </a:solidFill>
                <a:latin typeface="JetBrains Mono"/>
                <a:ea typeface="JetBrains Mono"/>
                <a:cs typeface="JetBrains Mono"/>
                <a:sym typeface="JetBrains Mono"/>
              </a:rPr>
              <a:t>á</a:t>
            </a:r>
            <a:r>
              <a:rPr b="1" i="0" lang="pt-BR" sz="1500" u="none" cap="none" strike="noStrike">
                <a:solidFill>
                  <a:srgbClr val="6A8759"/>
                </a:solidFill>
                <a:latin typeface="JetBrains Mono"/>
                <a:ea typeface="JetBrains Mono"/>
                <a:cs typeface="JetBrains Mono"/>
                <a:sym typeface="JetBrains Mono"/>
              </a:rPr>
              <a:t>vel sem problemas</a:t>
            </a:r>
            <a:r>
              <a:rPr b="1" i="0" lang="pt-BR" sz="1500" u="none" cap="none" strike="noStrike">
                <a:solidFill>
                  <a:srgbClr val="CC7832"/>
                </a:solidFill>
                <a:latin typeface="JetBrains Mono"/>
                <a:ea typeface="JetBrains Mono"/>
                <a:cs typeface="JetBrains Mono"/>
                <a:sym typeface="JetBrains Mono"/>
              </a:rPr>
              <a:t>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pt-BR" sz="1500" u="none" cap="none" strike="noStrike">
                <a:solidFill>
                  <a:srgbClr val="6A8759"/>
                </a:solidFill>
                <a:latin typeface="JetBrains Mono"/>
                <a:ea typeface="JetBrains Mono"/>
                <a:cs typeface="JetBrains Mono"/>
                <a:sym typeface="JetBrains Mono"/>
              </a:rPr>
              <a:t>necess</a:t>
            </a:r>
            <a:r>
              <a:rPr b="1" lang="pt-BR" sz="1500">
                <a:solidFill>
                  <a:srgbClr val="6A8759"/>
                </a:solidFill>
                <a:latin typeface="JetBrains Mono"/>
                <a:ea typeface="JetBrains Mono"/>
                <a:cs typeface="JetBrains Mono"/>
                <a:sym typeface="JetBrains Mono"/>
              </a:rPr>
              <a:t>á</a:t>
            </a:r>
            <a:r>
              <a:rPr b="1" i="0" lang="pt-BR" sz="1500" u="none" cap="none" strike="noStrike">
                <a:solidFill>
                  <a:srgbClr val="6A8759"/>
                </a:solidFill>
                <a:latin typeface="JetBrains Mono"/>
                <a:ea typeface="JetBrains Mono"/>
                <a:cs typeface="JetBrains Mono"/>
                <a:sym typeface="JetBrains Mono"/>
              </a:rPr>
              <a:t>ria</a:t>
            </a:r>
            <a:r>
              <a:rPr b="1" lang="pt-BR" sz="1500">
                <a:solidFill>
                  <a:srgbClr val="6A8759"/>
                </a:solidFill>
                <a:latin typeface="JetBrains Mono"/>
                <a:ea typeface="JetBrains Mono"/>
                <a:cs typeface="JetBrains Mono"/>
                <a:sym typeface="JetBrains Mono"/>
              </a:rPr>
              <a:t> </a:t>
            </a:r>
            <a:r>
              <a:rPr b="1" i="0" lang="pt-BR" sz="1500" u="none" cap="none" strike="noStrike">
                <a:solidFill>
                  <a:srgbClr val="6A8759"/>
                </a:solidFill>
                <a:latin typeface="JetBrains Mono"/>
                <a:ea typeface="JetBrains Mono"/>
                <a:cs typeface="JetBrains Mono"/>
                <a:sym typeface="JetBrains Mono"/>
              </a:rPr>
              <a:t>an</a:t>
            </a:r>
            <a:r>
              <a:rPr b="1" lang="pt-BR" sz="1500">
                <a:solidFill>
                  <a:srgbClr val="6A8759"/>
                </a:solidFill>
                <a:latin typeface="JetBrains Mono"/>
                <a:ea typeface="JetBrains Mono"/>
                <a:cs typeface="JetBrains Mono"/>
                <a:sym typeface="JetBrains Mono"/>
              </a:rPr>
              <a:t>á</a:t>
            </a:r>
            <a:r>
              <a:rPr b="1" i="0" lang="pt-BR" sz="1500" u="none" cap="none" strike="noStrike">
                <a:solidFill>
                  <a:srgbClr val="6A8759"/>
                </a:solidFill>
                <a:latin typeface="JetBrains Mono"/>
                <a:ea typeface="JetBrains Mono"/>
                <a:cs typeface="JetBrains Mono"/>
                <a:sym typeface="JetBrains Mono"/>
              </a:rPr>
              <a:t>lise por servidor</a:t>
            </a:r>
            <a:br>
              <a:rPr b="0" i="0" lang="pt-BR" sz="1800" u="none" cap="none" strike="noStrike">
                <a:latin typeface="Arial"/>
                <a:ea typeface="Arial"/>
                <a:cs typeface="Arial"/>
                <a:sym typeface="Arial"/>
              </a:rPr>
            </a:br>
            <a:r>
              <a:rPr b="1" i="0" lang="pt-BR" sz="1500" u="none" cap="none" strike="noStrike">
                <a:solidFill>
                  <a:srgbClr val="6A8759"/>
                </a:solidFill>
                <a:latin typeface="JetBrains Mono"/>
                <a:ea typeface="JetBrains Mono"/>
                <a:cs typeface="JetBrains Mono"/>
                <a:sym typeface="JetBrains Mono"/>
              </a:rPr>
              <a:t>envio para defini</a:t>
            </a:r>
            <a:r>
              <a:rPr b="1" lang="pt-BR" sz="1500">
                <a:solidFill>
                  <a:srgbClr val="6A8759"/>
                </a:solidFill>
                <a:latin typeface="JetBrains Mono"/>
                <a:ea typeface="JetBrains Mono"/>
                <a:cs typeface="JetBrains Mono"/>
                <a:sym typeface="JetBrains Mono"/>
              </a:rPr>
              <a:t>çã</a:t>
            </a:r>
            <a:r>
              <a:rPr b="1" i="0" lang="pt-BR" sz="1500" u="none" cap="none" strike="noStrike">
                <a:solidFill>
                  <a:srgbClr val="6A8759"/>
                </a:solidFill>
                <a:latin typeface="JetBrains Mono"/>
                <a:ea typeface="JetBrains Mono"/>
                <a:cs typeface="JetBrains Mono"/>
                <a:sym typeface="JetBrains Mono"/>
              </a:rPr>
              <a:t>o </a:t>
            </a:r>
            <a:r>
              <a:rPr b="1" lang="pt-BR" sz="1500">
                <a:solidFill>
                  <a:srgbClr val="6A8759"/>
                </a:solidFill>
                <a:latin typeface="JetBrains Mono"/>
                <a:ea typeface="JetBrains Mono"/>
                <a:cs typeface="JetBrains Mono"/>
                <a:sym typeface="JetBrains Mono"/>
              </a:rPr>
              <a:t>política</a:t>
            </a:r>
            <a:r>
              <a:rPr b="1" i="0" lang="pt-BR" sz="1500" u="none" cap="none" strike="noStrike">
                <a:solidFill>
                  <a:srgbClr val="CC7832"/>
                </a:solidFill>
                <a:latin typeface="JetBrains Mono"/>
                <a:ea typeface="JetBrains Mono"/>
                <a:cs typeface="JetBrains Mono"/>
                <a:sym typeface="JetBrains Mono"/>
              </a:rPr>
              <a:t>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pt-BR" sz="1500" u="none" cap="none" strike="noStrike">
                <a:solidFill>
                  <a:srgbClr val="6A8759"/>
                </a:solidFill>
                <a:latin typeface="JetBrains Mono"/>
                <a:ea typeface="JetBrains Mono"/>
                <a:cs typeface="JetBrains Mono"/>
                <a:sym typeface="JetBrains Mono"/>
              </a:rPr>
              <a:t>envio para grupo especializado</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pt-BR" sz="1500" u="none" cap="none" strike="noStrike">
                <a:solidFill>
                  <a:srgbClr val="000000"/>
                </a:solidFill>
                <a:latin typeface="JetBrains Mono"/>
                <a:ea typeface="JetBrains Mono"/>
                <a:cs typeface="JetBrains Mono"/>
                <a:sym typeface="JetBrains Mono"/>
              </a:rPr>
              <a:t>Desta maneira, conseguiria enviar ao grupo correto os que sejam classificados para tal e continuar com o fluxo padrão.</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pt-BR" sz="1500" u="none" cap="none" strike="noStrike">
                <a:solidFill>
                  <a:srgbClr val="000000"/>
                </a:solidFill>
                <a:latin typeface="JetBrains Mono"/>
                <a:ea typeface="JetBrains Mono"/>
                <a:cs typeface="JetBrains Mono"/>
                <a:sym typeface="JetBrains Mono"/>
              </a:rPr>
              <a:t>O envio sendo feito em tempo hábil, mesmo que com pequenas falhas, permitiria tratá–los e acompanhá–los sem refazer a estrutura que já existe. </a:t>
            </a:r>
            <a:endParaRPr b="0" i="0" sz="1500" u="none" cap="none" strike="noStrike">
              <a:latin typeface="Arial"/>
              <a:ea typeface="Arial"/>
              <a:cs typeface="Arial"/>
              <a:sym typeface="Arial"/>
            </a:endParaRPr>
          </a:p>
        </p:txBody>
      </p:sp>
      <p:sp>
        <p:nvSpPr>
          <p:cNvPr id="88" name="Google Shape;88;p17"/>
          <p:cNvSpPr/>
          <p:nvPr/>
        </p:nvSpPr>
        <p:spPr>
          <a:xfrm>
            <a:off x="5652350" y="807650"/>
            <a:ext cx="4285800" cy="518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rgbClr val="0B5394"/>
                </a:solidFill>
                <a:latin typeface="Open Sans"/>
                <a:ea typeface="Open Sans"/>
                <a:cs typeface="Open Sans"/>
                <a:sym typeface="Open Sans"/>
              </a:rPr>
              <a:t>Notas de Implementação</a:t>
            </a:r>
            <a:endParaRPr b="1" sz="1500">
              <a:solidFill>
                <a:srgbClr val="0B5394"/>
              </a:solidFill>
              <a:latin typeface="Open Sans"/>
              <a:ea typeface="Open Sans"/>
              <a:cs typeface="Open Sans"/>
              <a:sym typeface="Open Sans"/>
            </a:endParaRPr>
          </a:p>
        </p:txBody>
      </p:sp>
      <p:pic>
        <p:nvPicPr>
          <p:cNvPr id="89" name="Google Shape;89;p17"/>
          <p:cNvPicPr preferRelativeResize="0"/>
          <p:nvPr/>
        </p:nvPicPr>
        <p:blipFill>
          <a:blip r:embed="rId3">
            <a:alphaModFix/>
          </a:blip>
          <a:stretch>
            <a:fillRect/>
          </a:stretch>
        </p:blipFill>
        <p:spPr>
          <a:xfrm>
            <a:off x="152400" y="1297700"/>
            <a:ext cx="5381224" cy="422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p:nvPr/>
        </p:nvSpPr>
        <p:spPr>
          <a:xfrm>
            <a:off x="212040" y="866880"/>
            <a:ext cx="9773640" cy="4365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pt-BR" sz="2100" u="none" cap="none" strike="noStrike">
                <a:solidFill>
                  <a:srgbClr val="000000"/>
                </a:solidFill>
                <a:latin typeface="Arial"/>
                <a:ea typeface="Arial"/>
                <a:cs typeface="Arial"/>
                <a:sym typeface="Arial"/>
              </a:rPr>
              <a:t>Em parceria com a SR/SP, coletamos dados dos últimos dois anos. Inicialmente com 39 variáveis independentes para cada processo, Ex: </a:t>
            </a:r>
            <a:r>
              <a:rPr b="0" i="1" lang="pt-BR" sz="2100" u="none" cap="none" strike="noStrike">
                <a:solidFill>
                  <a:srgbClr val="000000"/>
                </a:solidFill>
                <a:latin typeface="Arial"/>
                <a:ea typeface="Arial"/>
                <a:cs typeface="Arial"/>
                <a:sym typeface="Arial"/>
              </a:rPr>
              <a:t>sub_status, status_final, eh_elegivel, regra_elegibilidade, processou, houve_falha, inelegivel, eh_primeira_entrada, pesquisou_tarefa_principal, resposta_pergunta, anexou_arquivo, tem_subtarefa_instrucao, situacao_encaminhamento, detalhe_encaminhamento, tipo_status_envio, processou_encaminhamento, etc...</a:t>
            </a:r>
            <a:endParaRPr b="0" i="0" sz="21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pt-BR" sz="2100" u="none" cap="none" strike="noStrike">
                <a:solidFill>
                  <a:srgbClr val="000000"/>
                </a:solidFill>
                <a:latin typeface="Arial"/>
                <a:ea typeface="Arial"/>
                <a:cs typeface="Arial"/>
                <a:sym typeface="Arial"/>
              </a:rPr>
              <a:t>A partir dos experimentos (testes de importância do quocientes no cálculo das classes pelos modelos de Regressão linear e RandomForest, matrizes de correlação e experimentação empírica), as variáveis foram reduzidas/otimizadas</a:t>
            </a:r>
            <a:endParaRPr b="0" i="0" sz="2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pt-BR" sz="2100" u="none" cap="none" strike="noStrike">
                <a:solidFill>
                  <a:srgbClr val="000000"/>
                </a:solidFill>
                <a:latin typeface="Arial"/>
                <a:ea typeface="Arial"/>
                <a:cs typeface="Arial"/>
                <a:sym typeface="Arial"/>
              </a:rPr>
              <a:t>Chegamos a 17.</a:t>
            </a:r>
            <a:endParaRPr b="0" i="0" sz="21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pt-BR" sz="2100" u="none" cap="none" strike="noStrike">
                <a:solidFill>
                  <a:srgbClr val="000000"/>
                </a:solidFill>
                <a:latin typeface="Arial"/>
                <a:ea typeface="Arial"/>
                <a:cs typeface="Arial"/>
                <a:sym typeface="Arial"/>
              </a:rPr>
              <a:t>Depois prospectou-se o tratamento e codificação para as variáveis não numéricas e o escalonamento para as variáveis numéricas.</a:t>
            </a:r>
            <a:endParaRPr b="0" i="0" sz="21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100" u="none" cap="none" strike="noStrike">
              <a:latin typeface="Arial"/>
              <a:ea typeface="Arial"/>
              <a:cs typeface="Arial"/>
              <a:sym typeface="Arial"/>
            </a:endParaRPr>
          </a:p>
        </p:txBody>
      </p:sp>
      <p:sp>
        <p:nvSpPr>
          <p:cNvPr id="95" name="Google Shape;95;p18"/>
          <p:cNvSpPr/>
          <p:nvPr/>
        </p:nvSpPr>
        <p:spPr>
          <a:xfrm>
            <a:off x="0" y="17000"/>
            <a:ext cx="10080600" cy="5742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6" name="Google Shape;96;p18"/>
          <p:cNvSpPr txBox="1"/>
          <p:nvPr/>
        </p:nvSpPr>
        <p:spPr>
          <a:xfrm>
            <a:off x="0" y="54895"/>
            <a:ext cx="9864600" cy="574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pt-BR" sz="2000" u="none" cap="none" strike="noStrike">
                <a:solidFill>
                  <a:schemeClr val="lt1"/>
                </a:solidFill>
                <a:latin typeface="Arial"/>
                <a:ea typeface="Arial"/>
                <a:cs typeface="Arial"/>
                <a:sym typeface="Arial"/>
              </a:rPr>
              <a:t>Obtenção dos Dados e preparação da Massa com label’s para os experimentos</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rotWithShape="1">
          <a:blip r:embed="rId3">
            <a:alphaModFix/>
          </a:blip>
          <a:srcRect b="0" l="0" r="0" t="0"/>
          <a:stretch/>
        </p:blipFill>
        <p:spPr>
          <a:xfrm>
            <a:off x="27000" y="-31320"/>
            <a:ext cx="5985720" cy="5669280"/>
          </a:xfrm>
          <a:prstGeom prst="rect">
            <a:avLst/>
          </a:prstGeom>
          <a:noFill/>
          <a:ln>
            <a:noFill/>
          </a:ln>
        </p:spPr>
      </p:pic>
      <p:sp>
        <p:nvSpPr>
          <p:cNvPr id="102" name="Google Shape;102;p19"/>
          <p:cNvSpPr/>
          <p:nvPr/>
        </p:nvSpPr>
        <p:spPr>
          <a:xfrm>
            <a:off x="6087125" y="789325"/>
            <a:ext cx="3993600" cy="39546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pt-BR" sz="1800" u="none" cap="none" strike="noStrike">
                <a:solidFill>
                  <a:srgbClr val="000000"/>
                </a:solidFill>
                <a:latin typeface="Arial"/>
                <a:ea typeface="Arial"/>
                <a:cs typeface="Arial"/>
                <a:sym typeface="Arial"/>
              </a:rPr>
              <a:t>Gráficos que demonstram o impacto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pt-BR" sz="1800" u="none" cap="none" strike="noStrike">
                <a:solidFill>
                  <a:srgbClr val="000000"/>
                </a:solidFill>
                <a:latin typeface="Arial"/>
                <a:ea typeface="Arial"/>
                <a:cs typeface="Arial"/>
                <a:sym typeface="Arial"/>
              </a:rPr>
              <a:t>Negativo das variáveis independentes </a:t>
            </a:r>
            <a:r>
              <a:rPr lang="pt-BR" sz="1800"/>
              <a:t>p</a:t>
            </a:r>
            <a:r>
              <a:rPr b="0" i="0" lang="pt-BR" sz="1800" u="none" cap="none" strike="noStrike">
                <a:solidFill>
                  <a:srgbClr val="000000"/>
                </a:solidFill>
                <a:latin typeface="Arial"/>
                <a:ea typeface="Arial"/>
                <a:cs typeface="Arial"/>
                <a:sym typeface="Arial"/>
              </a:rPr>
              <a:t>rocessadas pelo meu modelo, que </a:t>
            </a:r>
            <a:r>
              <a:rPr lang="pt-BR" sz="1800"/>
              <a:t>t</a:t>
            </a:r>
            <a:r>
              <a:rPr b="0" i="0" lang="pt-BR" sz="1800" u="none" cap="none" strike="noStrike">
                <a:solidFill>
                  <a:srgbClr val="000000"/>
                </a:solidFill>
                <a:latin typeface="Arial"/>
                <a:ea typeface="Arial"/>
                <a:cs typeface="Arial"/>
                <a:sym typeface="Arial"/>
              </a:rPr>
              <a:t>inham forte correlação (por serem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lang="pt-BR" sz="1800"/>
              <a:t>f</a:t>
            </a:r>
            <a:r>
              <a:rPr b="0" i="0" lang="pt-BR" sz="1800" u="none" cap="none" strike="noStrike">
                <a:solidFill>
                  <a:srgbClr val="000000"/>
                </a:solidFill>
                <a:latin typeface="Arial"/>
                <a:ea typeface="Arial"/>
                <a:cs typeface="Arial"/>
                <a:sym typeface="Arial"/>
              </a:rPr>
              <a:t>ruto de processamento e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lang="pt-BR" sz="1800"/>
              <a:t>c</a:t>
            </a:r>
            <a:r>
              <a:rPr b="0" i="0" lang="pt-BR" sz="1800" u="none" cap="none" strike="noStrike">
                <a:solidFill>
                  <a:srgbClr val="000000"/>
                </a:solidFill>
                <a:latin typeface="Arial"/>
                <a:ea typeface="Arial"/>
                <a:cs typeface="Arial"/>
                <a:sym typeface="Arial"/>
              </a:rPr>
              <a:t>ruzamento nos meus pipelines), principalmente </a:t>
            </a:r>
            <a:r>
              <a:rPr lang="pt-BR" sz="1800"/>
              <a:t>“</a:t>
            </a:r>
            <a:r>
              <a:rPr b="0" i="0" lang="pt-BR" sz="1800" u="none" cap="none" strike="noStrike">
                <a:solidFill>
                  <a:srgbClr val="000000"/>
                </a:solidFill>
                <a:latin typeface="Arial"/>
                <a:ea typeface="Arial"/>
                <a:cs typeface="Arial"/>
                <a:sym typeface="Arial"/>
              </a:rPr>
              <a:t>processamento tarefa principal</a:t>
            </a:r>
            <a:r>
              <a:rPr lang="pt-BR" sz="1800"/>
              <a:t>”</a:t>
            </a:r>
            <a:r>
              <a:rPr b="0" i="0" lang="pt-BR" sz="1800" u="none" cap="none" strike="noStrike">
                <a:solidFill>
                  <a:srgbClr val="000000"/>
                </a:solidFill>
                <a:latin typeface="Arial"/>
                <a:ea typeface="Arial"/>
                <a:cs typeface="Arial"/>
                <a:sym typeface="Arial"/>
              </a:rPr>
              <a:t> e </a:t>
            </a:r>
            <a:r>
              <a:rPr lang="pt-BR" sz="1800"/>
              <a:t>“</a:t>
            </a:r>
            <a:r>
              <a:rPr b="0" i="0" lang="pt-BR" sz="1800" u="none" cap="none" strike="noStrike">
                <a:solidFill>
                  <a:srgbClr val="000000"/>
                </a:solidFill>
                <a:latin typeface="Arial"/>
                <a:ea typeface="Arial"/>
                <a:cs typeface="Arial"/>
                <a:sym typeface="Arial"/>
              </a:rPr>
              <a:t>houve_falha</a:t>
            </a:r>
            <a:r>
              <a:rPr lang="pt-BR" sz="1800"/>
              <a:t>”</a:t>
            </a:r>
            <a:r>
              <a:rPr b="0" i="0" lang="pt-BR" sz="1800" u="none" cap="none" strike="noStrike">
                <a:solidFill>
                  <a:srgbClr val="000000"/>
                </a:solidFill>
                <a:latin typeface="Arial"/>
                <a:ea typeface="Arial"/>
                <a:cs typeface="Arial"/>
                <a:sym typeface="Arial"/>
              </a:rPr>
              <a:t> ( ambas retiradas)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lang="pt-BR" sz="1800"/>
              <a:t>Ademais,</a:t>
            </a:r>
            <a:r>
              <a:rPr b="0" i="0" lang="pt-BR" sz="1800" u="none" cap="none" strike="noStrike">
                <a:solidFill>
                  <a:srgbClr val="000000"/>
                </a:solidFill>
                <a:latin typeface="Arial"/>
                <a:ea typeface="Arial"/>
                <a:cs typeface="Arial"/>
                <a:sym typeface="Arial"/>
              </a:rPr>
              <a:t> f</a:t>
            </a:r>
            <a:r>
              <a:rPr b="0" i="0" lang="pt-BR" sz="1800" u="none" cap="none" strike="noStrike">
                <a:solidFill>
                  <a:srgbClr val="000000"/>
                </a:solidFill>
                <a:latin typeface="Arial"/>
                <a:ea typeface="Arial"/>
                <a:cs typeface="Arial"/>
                <a:sym typeface="Arial"/>
              </a:rPr>
              <a:t>oi inserida uma variável nova chamada </a:t>
            </a:r>
            <a:r>
              <a:rPr b="1" i="0" lang="pt-BR" sz="1800" u="none" cap="none" strike="noStrike">
                <a:solidFill>
                  <a:srgbClr val="000000"/>
                </a:solidFill>
              </a:rPr>
              <a:t>situacao_comp </a:t>
            </a:r>
            <a:r>
              <a:rPr b="0" i="0" lang="pt-BR" sz="1800" u="none" cap="none" strike="noStrike">
                <a:solidFill>
                  <a:srgbClr val="000000"/>
                </a:solidFill>
                <a:latin typeface="Arial"/>
                <a:ea typeface="Arial"/>
                <a:cs typeface="Arial"/>
                <a:sym typeface="Arial"/>
              </a:rPr>
              <a:t>que é uma relação entre duas variáveis e que melhorou a predição do modelo</a:t>
            </a:r>
            <a:endParaRPr b="0" i="0" sz="1800" u="none" cap="none" strike="noStrike">
              <a:latin typeface="Arial"/>
              <a:ea typeface="Arial"/>
              <a:cs typeface="Arial"/>
              <a:sym typeface="Arial"/>
            </a:endParaRPr>
          </a:p>
        </p:txBody>
      </p:sp>
      <p:sp>
        <p:nvSpPr>
          <p:cNvPr id="103" name="Google Shape;103;p19"/>
          <p:cNvSpPr/>
          <p:nvPr/>
        </p:nvSpPr>
        <p:spPr>
          <a:xfrm>
            <a:off x="6087125" y="270625"/>
            <a:ext cx="3993600" cy="518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rgbClr val="0B5394"/>
                </a:solidFill>
                <a:latin typeface="Open Sans"/>
                <a:ea typeface="Open Sans"/>
                <a:cs typeface="Open Sans"/>
                <a:sym typeface="Open Sans"/>
              </a:rPr>
              <a:t>Engenharia de Features</a:t>
            </a:r>
            <a:endParaRPr b="1" sz="1500">
              <a:solidFill>
                <a:srgbClr val="0B5394"/>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p:nvPr/>
        </p:nvSpPr>
        <p:spPr>
          <a:xfrm>
            <a:off x="0" y="17000"/>
            <a:ext cx="10080600" cy="6429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9" name="Google Shape;109;p20"/>
          <p:cNvSpPr/>
          <p:nvPr/>
        </p:nvSpPr>
        <p:spPr>
          <a:xfrm>
            <a:off x="267400" y="811450"/>
            <a:ext cx="9690000" cy="4642800"/>
          </a:xfrm>
          <a:prstGeom prst="rect">
            <a:avLst/>
          </a:prstGeom>
          <a:noFill/>
          <a:ln>
            <a:noFill/>
          </a:ln>
        </p:spPr>
        <p:txBody>
          <a:bodyPr anchorCtr="0" anchor="t" bIns="45000" lIns="90000" spcFirstLastPara="1" rIns="90000" wrap="square" tIns="45000">
            <a:noAutofit/>
          </a:bodyPr>
          <a:lstStyle/>
          <a:p>
            <a:pPr indent="457200" lvl="0" marL="0" marR="0" rtl="0" algn="l">
              <a:lnSpc>
                <a:spcPct val="100000"/>
              </a:lnSpc>
              <a:spcBef>
                <a:spcPts val="0"/>
              </a:spcBef>
              <a:spcAft>
                <a:spcPts val="0"/>
              </a:spcAft>
              <a:buNone/>
            </a:pPr>
            <a:r>
              <a:rPr lang="pt-BR" sz="1900"/>
              <a:t>Foram realizados cerca de 60 experimentos (tentativas de obtenção de dados com as mais diversas variações). </a:t>
            </a:r>
            <a:endParaRPr sz="1900"/>
          </a:p>
          <a:p>
            <a:pPr indent="457200" lvl="0" marL="0" marR="0" rtl="0" algn="l">
              <a:lnSpc>
                <a:spcPct val="100000"/>
              </a:lnSpc>
              <a:spcBef>
                <a:spcPts val="0"/>
              </a:spcBef>
              <a:spcAft>
                <a:spcPts val="0"/>
              </a:spcAft>
              <a:buNone/>
            </a:pPr>
            <a:r>
              <a:rPr lang="pt-BR" sz="1900"/>
              <a:t>Após os treinamentos iniciais, removemos mais algumas variáveis para melhorar a generalização do modelo, aumentando o equilíbrio entre as variáveis preditoras. </a:t>
            </a:r>
            <a:endParaRPr sz="1900"/>
          </a:p>
          <a:p>
            <a:pPr indent="457200" lvl="0" marL="0" marR="0" rtl="0" algn="l">
              <a:lnSpc>
                <a:spcPct val="100000"/>
              </a:lnSpc>
              <a:spcBef>
                <a:spcPts val="0"/>
              </a:spcBef>
              <a:spcAft>
                <a:spcPts val="0"/>
              </a:spcAft>
              <a:buNone/>
            </a:pPr>
            <a:r>
              <a:rPr lang="pt-BR" sz="1900"/>
              <a:t>O modelo de regressão logística foi abandonado em detrimento do Random Forest devido à sua melhor performance e precisão, e o número de classes preditas foi reduzido para 3 e 2 classes para melhor ajuste do treinamento. </a:t>
            </a:r>
            <a:endParaRPr sz="1900"/>
          </a:p>
          <a:p>
            <a:pPr indent="457200" lvl="0" marL="0" marR="0" rtl="0" algn="l">
              <a:lnSpc>
                <a:spcPct val="100000"/>
              </a:lnSpc>
              <a:spcBef>
                <a:spcPts val="0"/>
              </a:spcBef>
              <a:spcAft>
                <a:spcPts val="0"/>
              </a:spcAft>
              <a:buNone/>
            </a:pPr>
            <a:r>
              <a:rPr lang="pt-BR" sz="1900"/>
              <a:t>Verificou-se que com 3 classes, o modelo previa bem a classe "necessária análise por servidor", mas apresentava dificuldade ao tratar das 2 classes restantes.</a:t>
            </a:r>
            <a:endParaRPr sz="1900"/>
          </a:p>
          <a:p>
            <a:pPr indent="457200" lvl="0" marL="0" marR="0" rtl="0" algn="l">
              <a:lnSpc>
                <a:spcPct val="100000"/>
              </a:lnSpc>
              <a:spcBef>
                <a:spcPts val="0"/>
              </a:spcBef>
              <a:spcAft>
                <a:spcPts val="0"/>
              </a:spcAft>
              <a:buNone/>
            </a:pPr>
            <a:r>
              <a:rPr lang="pt-BR" sz="1900"/>
              <a:t>Por isso, elas foram fundidas em uma única classe. Porém, essa abordagem, na prática, não contribui do ponto de vista do negócio, pois irá requerer intervenção humana no futuro para separá-las. </a:t>
            </a:r>
            <a:endParaRPr sz="1900"/>
          </a:p>
          <a:p>
            <a:pPr indent="457200" lvl="0" marL="0" marR="0" rtl="0" algn="l">
              <a:lnSpc>
                <a:spcPct val="100000"/>
              </a:lnSpc>
              <a:spcBef>
                <a:spcPts val="0"/>
              </a:spcBef>
              <a:spcAft>
                <a:spcPts val="0"/>
              </a:spcAft>
              <a:buNone/>
            </a:pPr>
            <a:r>
              <a:rPr lang="pt-BR" sz="1900"/>
              <a:t>Desenvolvemos uma abordagem híbrida: um modelo binário para prever "automatizável sem problemas" com alto acerto e modelos de três classes para prever as demais categorias, melhorando a precisão e eficiência da predição.</a:t>
            </a:r>
            <a:endParaRPr b="0" i="0" sz="1900" u="none" cap="none" strike="noStrike">
              <a:latin typeface="Arial"/>
              <a:ea typeface="Arial"/>
              <a:cs typeface="Arial"/>
              <a:sym typeface="Arial"/>
            </a:endParaRPr>
          </a:p>
        </p:txBody>
      </p:sp>
      <p:sp>
        <p:nvSpPr>
          <p:cNvPr id="110" name="Google Shape;110;p20"/>
          <p:cNvSpPr txBox="1"/>
          <p:nvPr/>
        </p:nvSpPr>
        <p:spPr>
          <a:xfrm>
            <a:off x="504360" y="150240"/>
            <a:ext cx="9071400" cy="433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pt-BR" sz="2400" u="none" cap="none" strike="noStrike">
                <a:solidFill>
                  <a:schemeClr val="lt1"/>
                </a:solidFill>
              </a:rPr>
              <a:t>Escolha dos Modelos e Treinamento:</a:t>
            </a:r>
            <a:endParaRPr b="1" i="0" sz="2400" u="none" cap="none" strike="noStrike">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rotWithShape="1">
          <a:blip r:embed="rId3">
            <a:alphaModFix/>
          </a:blip>
          <a:srcRect b="0" l="0" r="0" t="0"/>
          <a:stretch/>
        </p:blipFill>
        <p:spPr>
          <a:xfrm>
            <a:off x="-9000" y="-21240"/>
            <a:ext cx="6359040" cy="5669280"/>
          </a:xfrm>
          <a:prstGeom prst="rect">
            <a:avLst/>
          </a:prstGeom>
          <a:noFill/>
          <a:ln>
            <a:noFill/>
          </a:ln>
        </p:spPr>
      </p:pic>
      <p:sp>
        <p:nvSpPr>
          <p:cNvPr id="116" name="Google Shape;116;p21"/>
          <p:cNvSpPr/>
          <p:nvPr/>
        </p:nvSpPr>
        <p:spPr>
          <a:xfrm>
            <a:off x="6591600" y="902400"/>
            <a:ext cx="3387600" cy="38214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pt-BR" sz="1800" u="none" cap="none" strike="noStrike">
                <a:solidFill>
                  <a:srgbClr val="000000"/>
                </a:solidFill>
                <a:latin typeface="Arial"/>
                <a:ea typeface="Arial"/>
                <a:cs typeface="Arial"/>
                <a:sym typeface="Arial"/>
              </a:rPr>
              <a:t>Nos Gráficos aparecem a melhoria no equilíbrio das variáveis preditores e também o desbalanceamento das classes tanto em quatro como em três classes.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pt-BR" sz="1800" u="none" cap="none" strike="noStrike">
                <a:solidFill>
                  <a:srgbClr val="000000"/>
                </a:solidFill>
                <a:latin typeface="Arial"/>
                <a:ea typeface="Arial"/>
                <a:cs typeface="Arial"/>
                <a:sym typeface="Arial"/>
              </a:rPr>
              <a:t>Existe também um score relativo a implementação de um modelo binário.</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pt-BR" sz="1800" u="none" cap="none" strike="noStrike">
                <a:solidFill>
                  <a:srgbClr val="000000"/>
                </a:solidFill>
                <a:latin typeface="Arial"/>
                <a:ea typeface="Arial"/>
                <a:cs typeface="Arial"/>
                <a:sym typeface="Arial"/>
              </a:rPr>
              <a:t>O desbalanceamento das classes foi tratado com sub amostragem das classes majoritárias.</a:t>
            </a:r>
            <a:endParaRPr b="0" i="0" sz="1800" u="none" cap="none" strike="noStrike">
              <a:latin typeface="Arial"/>
              <a:ea typeface="Arial"/>
              <a:cs typeface="Arial"/>
              <a:sym typeface="Arial"/>
            </a:endParaRPr>
          </a:p>
        </p:txBody>
      </p:sp>
      <p:sp>
        <p:nvSpPr>
          <p:cNvPr id="117" name="Google Shape;117;p21"/>
          <p:cNvSpPr/>
          <p:nvPr/>
        </p:nvSpPr>
        <p:spPr>
          <a:xfrm>
            <a:off x="6591600" y="350450"/>
            <a:ext cx="3387600" cy="518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rgbClr val="0B5394"/>
                </a:solidFill>
                <a:latin typeface="Open Sans"/>
                <a:ea typeface="Open Sans"/>
                <a:cs typeface="Open Sans"/>
                <a:sym typeface="Open Sans"/>
              </a:rPr>
              <a:t>Resultado Eng. Features</a:t>
            </a:r>
            <a:endParaRPr b="1" sz="1500">
              <a:solidFill>
                <a:srgbClr val="0B5394"/>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rotWithShape="1">
          <a:blip r:embed="rId3">
            <a:alphaModFix/>
          </a:blip>
          <a:srcRect b="0" l="0" r="0" t="0"/>
          <a:stretch/>
        </p:blipFill>
        <p:spPr>
          <a:xfrm>
            <a:off x="64800" y="54000"/>
            <a:ext cx="6236280" cy="5518799"/>
          </a:xfrm>
          <a:prstGeom prst="rect">
            <a:avLst/>
          </a:prstGeom>
          <a:noFill/>
          <a:ln>
            <a:noFill/>
          </a:ln>
        </p:spPr>
      </p:pic>
      <p:sp>
        <p:nvSpPr>
          <p:cNvPr id="123" name="Google Shape;123;p22"/>
          <p:cNvSpPr/>
          <p:nvPr/>
        </p:nvSpPr>
        <p:spPr>
          <a:xfrm>
            <a:off x="6155150" y="598200"/>
            <a:ext cx="3856500" cy="50373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pt-BR" sz="1600" u="none" cap="none" strike="noStrike">
                <a:solidFill>
                  <a:srgbClr val="000000"/>
                </a:solidFill>
                <a:latin typeface="Arial"/>
                <a:ea typeface="Arial"/>
                <a:cs typeface="Arial"/>
                <a:sym typeface="Arial"/>
              </a:rPr>
              <a:t>Demonstração das Matrizes de Confusão de um modelo binário e de dois modelos de três classes em que um deles foi treinado com classes desbalanceadas e outro com classes balanceadas . O modelo escolhido foi o XGBOOST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pt-BR" sz="1600" u="none" cap="none" strike="noStrike">
                <a:solidFill>
                  <a:srgbClr val="000000"/>
                </a:solidFill>
                <a:latin typeface="Arial"/>
                <a:ea typeface="Arial"/>
                <a:cs typeface="Arial"/>
                <a:sym typeface="Arial"/>
              </a:rPr>
              <a:t>Com ajustes feitos pela melhor pontuação do Grid Searchcv para os seguintes </a:t>
            </a:r>
            <a:r>
              <a:rPr lang="pt-BR" sz="1600"/>
              <a:t>hiperparâmetros</a:t>
            </a:r>
            <a:r>
              <a:rPr b="0" i="0" lang="pt-BR" sz="1600" u="none" cap="none" strike="noStrike">
                <a:solidFill>
                  <a:srgbClr val="000000"/>
                </a:solidFill>
                <a:latin typeface="Arial"/>
                <a:ea typeface="Arial"/>
                <a:cs typeface="Arial"/>
                <a:sym typeface="Arial"/>
              </a:rPr>
              <a:t>:</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pt-BR" sz="1600" u="none" cap="none" strike="noStrike">
                <a:solidFill>
                  <a:srgbClr val="6A8759"/>
                </a:solidFill>
                <a:latin typeface="JetBrains Mono"/>
                <a:ea typeface="JetBrains Mono"/>
                <a:cs typeface="JetBrains Mono"/>
                <a:sym typeface="JetBrains Mono"/>
              </a:rPr>
              <a:t>'min_child_weight','eta' ,‘gamma'</a:t>
            </a:r>
            <a:r>
              <a:rPr b="1" i="0" lang="pt-BR" sz="1600" u="none" cap="none" strike="noStrike">
                <a:solidFill>
                  <a:srgbClr val="CC7832"/>
                </a:solidFill>
                <a:latin typeface="JetBrains Mono"/>
                <a:ea typeface="JetBrains Mono"/>
                <a:cs typeface="JetBrains Mono"/>
                <a:sym typeface="JetBrains Mono"/>
              </a:rPr>
              <a:t>,</a:t>
            </a:r>
            <a:r>
              <a:rPr b="1" i="0" lang="pt-BR" sz="1600" u="none" cap="none" strike="noStrike">
                <a:solidFill>
                  <a:srgbClr val="6A8759"/>
                </a:solidFill>
                <a:latin typeface="JetBrains Mono"/>
                <a:ea typeface="JetBrains Mono"/>
                <a:cs typeface="JetBrains Mono"/>
                <a:sym typeface="JetBrains Mono"/>
              </a:rPr>
              <a:t>'max_depth',’n_estimators'</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pt-BR" sz="1600" u="none" cap="none" strike="noStrike">
                <a:solidFill>
                  <a:srgbClr val="000000"/>
                </a:solidFill>
                <a:latin typeface="Arial"/>
                <a:ea typeface="Arial"/>
                <a:cs typeface="Arial"/>
                <a:sym typeface="Arial"/>
              </a:rPr>
              <a:t>Os nomes dos modelos estão pensados como modelo de encadeamento sendo o binário a entrada da previsão o intermediário o modelo de 3 classes treinado sem balanceamento de classes e o final o de três classes com balanceamento</a:t>
            </a:r>
            <a:endParaRPr b="0" i="0" sz="1600" u="none" cap="none" strike="noStrike">
              <a:latin typeface="Arial"/>
              <a:ea typeface="Arial"/>
              <a:cs typeface="Arial"/>
              <a:sym typeface="Arial"/>
            </a:endParaRPr>
          </a:p>
        </p:txBody>
      </p:sp>
      <p:sp>
        <p:nvSpPr>
          <p:cNvPr id="124" name="Google Shape;124;p22"/>
          <p:cNvSpPr/>
          <p:nvPr/>
        </p:nvSpPr>
        <p:spPr>
          <a:xfrm>
            <a:off x="6155150" y="54000"/>
            <a:ext cx="3856500" cy="518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rgbClr val="0B5394"/>
                </a:solidFill>
                <a:latin typeface="Open Sans"/>
                <a:ea typeface="Open Sans"/>
                <a:cs typeface="Open Sans"/>
                <a:sym typeface="Open Sans"/>
              </a:rPr>
              <a:t>Resultado Classe à Classe</a:t>
            </a:r>
            <a:endParaRPr b="1" sz="1500">
              <a:solidFill>
                <a:srgbClr val="0B5394"/>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p:nvPr/>
        </p:nvSpPr>
        <p:spPr>
          <a:xfrm>
            <a:off x="0" y="4386550"/>
            <a:ext cx="10080600" cy="1284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130" name="Google Shape;130;p23"/>
          <p:cNvPicPr preferRelativeResize="0"/>
          <p:nvPr/>
        </p:nvPicPr>
        <p:blipFill rotWithShape="1">
          <a:blip r:embed="rId3">
            <a:alphaModFix/>
          </a:blip>
          <a:srcRect b="0" l="0" r="0" t="0"/>
          <a:stretch/>
        </p:blipFill>
        <p:spPr>
          <a:xfrm>
            <a:off x="180000" y="36360"/>
            <a:ext cx="5940000" cy="4313160"/>
          </a:xfrm>
          <a:prstGeom prst="rect">
            <a:avLst/>
          </a:prstGeom>
          <a:noFill/>
          <a:ln>
            <a:noFill/>
          </a:ln>
        </p:spPr>
      </p:pic>
      <p:pic>
        <p:nvPicPr>
          <p:cNvPr id="131" name="Google Shape;131;p23"/>
          <p:cNvPicPr preferRelativeResize="0"/>
          <p:nvPr/>
        </p:nvPicPr>
        <p:blipFill rotWithShape="1">
          <a:blip r:embed="rId4">
            <a:alphaModFix/>
          </a:blip>
          <a:srcRect b="5632" l="0" r="51569" t="61981"/>
          <a:stretch/>
        </p:blipFill>
        <p:spPr>
          <a:xfrm>
            <a:off x="6753838" y="3299250"/>
            <a:ext cx="3025376" cy="603600"/>
          </a:xfrm>
          <a:prstGeom prst="rect">
            <a:avLst/>
          </a:prstGeom>
          <a:noFill/>
          <a:ln>
            <a:noFill/>
          </a:ln>
        </p:spPr>
      </p:pic>
      <p:sp>
        <p:nvSpPr>
          <p:cNvPr id="132" name="Google Shape;132;p23"/>
          <p:cNvSpPr txBox="1"/>
          <p:nvPr/>
        </p:nvSpPr>
        <p:spPr>
          <a:xfrm>
            <a:off x="6736550" y="691350"/>
            <a:ext cx="3060000" cy="32115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rPr b="0" lang="pt-BR" sz="1800" strike="noStrike">
                <a:latin typeface="Arial"/>
                <a:ea typeface="Arial"/>
                <a:cs typeface="Arial"/>
                <a:sym typeface="Arial"/>
              </a:rPr>
              <a:t>A matriz mostra os resultados e f1 score.</a:t>
            </a:r>
            <a:endParaRPr b="0" sz="1800" strike="noStrike">
              <a:latin typeface="Arial"/>
              <a:ea typeface="Arial"/>
              <a:cs typeface="Arial"/>
              <a:sym typeface="Arial"/>
            </a:endParaRPr>
          </a:p>
          <a:p>
            <a:pPr indent="0" lvl="0" marL="0" marR="0" rtl="0" algn="l">
              <a:spcBef>
                <a:spcPts val="0"/>
              </a:spcBef>
              <a:spcAft>
                <a:spcPts val="0"/>
              </a:spcAft>
              <a:buNone/>
            </a:pPr>
            <a:r>
              <a:rPr b="0" lang="pt-BR" sz="1800" strike="noStrike">
                <a:latin typeface="Arial"/>
                <a:ea typeface="Arial"/>
                <a:cs typeface="Arial"/>
                <a:sym typeface="Arial"/>
              </a:rPr>
              <a:t>Os resultados poderiam ser melhores caso eu trate o vazamento entre os modelos ( usando o segundo ranqueado no predict_proba) contudo isso ficará para outro momento.</a:t>
            </a:r>
            <a:endParaRPr b="0" sz="1800" strike="noStrike">
              <a:latin typeface="Arial"/>
              <a:ea typeface="Arial"/>
              <a:cs typeface="Arial"/>
              <a:sym typeface="Arial"/>
            </a:endParaRPr>
          </a:p>
        </p:txBody>
      </p:sp>
      <p:sp>
        <p:nvSpPr>
          <p:cNvPr id="133" name="Google Shape;133;p23"/>
          <p:cNvSpPr/>
          <p:nvPr/>
        </p:nvSpPr>
        <p:spPr>
          <a:xfrm>
            <a:off x="6736550" y="172650"/>
            <a:ext cx="3060000" cy="518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rgbClr val="0B5394"/>
                </a:solidFill>
                <a:latin typeface="Open Sans"/>
                <a:ea typeface="Open Sans"/>
                <a:cs typeface="Open Sans"/>
                <a:sym typeface="Open Sans"/>
              </a:rPr>
              <a:t>Resultado Consolidação</a:t>
            </a:r>
            <a:endParaRPr b="1" sz="1500">
              <a:solidFill>
                <a:srgbClr val="0B5394"/>
              </a:solidFill>
              <a:latin typeface="Open Sans"/>
              <a:ea typeface="Open Sans"/>
              <a:cs typeface="Open Sans"/>
              <a:sym typeface="Open Sans"/>
            </a:endParaRPr>
          </a:p>
        </p:txBody>
      </p:sp>
      <p:sp>
        <p:nvSpPr>
          <p:cNvPr id="134" name="Google Shape;134;p23"/>
          <p:cNvSpPr/>
          <p:nvPr/>
        </p:nvSpPr>
        <p:spPr>
          <a:xfrm>
            <a:off x="1329725" y="4539850"/>
            <a:ext cx="1564200" cy="833100"/>
          </a:xfrm>
          <a:prstGeom prst="rect">
            <a:avLst/>
          </a:prstGeom>
          <a:solidFill>
            <a:schemeClr val="lt1"/>
          </a:solidFill>
          <a:ln cap="flat" cmpd="sng" w="9525">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pt-BR">
                <a:latin typeface="Open Sans"/>
                <a:ea typeface="Open Sans"/>
                <a:cs typeface="Open Sans"/>
                <a:sym typeface="Open Sans"/>
              </a:rPr>
              <a:t>Modelo Binário:</a:t>
            </a:r>
            <a:endParaRPr i="1">
              <a:latin typeface="Open Sans"/>
              <a:ea typeface="Open Sans"/>
              <a:cs typeface="Open Sans"/>
              <a:sym typeface="Open Sans"/>
            </a:endParaRPr>
          </a:p>
          <a:p>
            <a:pPr indent="0" lvl="0" marL="0" rtl="0" algn="ctr">
              <a:spcBef>
                <a:spcPts val="0"/>
              </a:spcBef>
              <a:spcAft>
                <a:spcPts val="0"/>
              </a:spcAft>
              <a:buNone/>
            </a:pPr>
            <a:r>
              <a:rPr i="1" lang="pt-BR">
                <a:latin typeface="Open Sans"/>
                <a:ea typeface="Open Sans"/>
                <a:cs typeface="Open Sans"/>
                <a:sym typeface="Open Sans"/>
              </a:rPr>
              <a:t>Entrada</a:t>
            </a:r>
            <a:endParaRPr i="1">
              <a:latin typeface="Open Sans"/>
              <a:ea typeface="Open Sans"/>
              <a:cs typeface="Open Sans"/>
              <a:sym typeface="Open Sans"/>
            </a:endParaRPr>
          </a:p>
        </p:txBody>
      </p:sp>
      <p:sp>
        <p:nvSpPr>
          <p:cNvPr id="135" name="Google Shape;135;p23"/>
          <p:cNvSpPr/>
          <p:nvPr/>
        </p:nvSpPr>
        <p:spPr>
          <a:xfrm>
            <a:off x="3705050" y="4488850"/>
            <a:ext cx="1368300" cy="918300"/>
          </a:xfrm>
          <a:prstGeom prst="roundRect">
            <a:avLst>
              <a:gd fmla="val 16667"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pt-BR" sz="1200">
                <a:latin typeface="Open Sans"/>
                <a:ea typeface="Open Sans"/>
                <a:cs typeface="Open Sans"/>
                <a:sym typeface="Open Sans"/>
              </a:rPr>
              <a:t>3 Classes: desbalanceado</a:t>
            </a:r>
            <a:endParaRPr i="1" sz="1200">
              <a:latin typeface="Open Sans"/>
              <a:ea typeface="Open Sans"/>
              <a:cs typeface="Open Sans"/>
              <a:sym typeface="Open Sans"/>
            </a:endParaRPr>
          </a:p>
        </p:txBody>
      </p:sp>
      <p:sp>
        <p:nvSpPr>
          <p:cNvPr id="136" name="Google Shape;136;p23"/>
          <p:cNvSpPr/>
          <p:nvPr/>
        </p:nvSpPr>
        <p:spPr>
          <a:xfrm>
            <a:off x="6415875" y="4488850"/>
            <a:ext cx="1211700" cy="918300"/>
          </a:xfrm>
          <a:prstGeom prst="roundRect">
            <a:avLst>
              <a:gd fmla="val 16667" name="adj"/>
            </a:avLst>
          </a:prstGeom>
          <a:solidFill>
            <a:schemeClr val="lt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pt-BR" sz="1200">
                <a:latin typeface="Open Sans"/>
                <a:ea typeface="Open Sans"/>
                <a:cs typeface="Open Sans"/>
                <a:sym typeface="Open Sans"/>
              </a:rPr>
              <a:t>3 classes: balanceado</a:t>
            </a:r>
            <a:endParaRPr i="1" sz="1200">
              <a:latin typeface="Open Sans"/>
              <a:ea typeface="Open Sans"/>
              <a:cs typeface="Open Sans"/>
              <a:sym typeface="Open Sans"/>
            </a:endParaRPr>
          </a:p>
        </p:txBody>
      </p:sp>
      <p:sp>
        <p:nvSpPr>
          <p:cNvPr id="137" name="Google Shape;137;p23"/>
          <p:cNvSpPr/>
          <p:nvPr/>
        </p:nvSpPr>
        <p:spPr>
          <a:xfrm>
            <a:off x="2975525" y="4744000"/>
            <a:ext cx="684000" cy="365400"/>
          </a:xfrm>
          <a:prstGeom prst="rightArrow">
            <a:avLst>
              <a:gd fmla="val 50000" name="adj1"/>
              <a:gd fmla="val 50000" name="adj2"/>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chemeClr val="lt1"/>
                </a:solidFill>
                <a:latin typeface="Open Sans"/>
                <a:ea typeface="Open Sans"/>
                <a:cs typeface="Open Sans"/>
                <a:sym typeface="Open Sans"/>
              </a:rPr>
              <a:t>X-y0</a:t>
            </a:r>
            <a:endParaRPr b="1">
              <a:solidFill>
                <a:schemeClr val="lt1"/>
              </a:solidFill>
              <a:latin typeface="Open Sans"/>
              <a:ea typeface="Open Sans"/>
              <a:cs typeface="Open Sans"/>
              <a:sym typeface="Open Sans"/>
            </a:endParaRPr>
          </a:p>
        </p:txBody>
      </p:sp>
      <p:sp>
        <p:nvSpPr>
          <p:cNvPr id="138" name="Google Shape;138;p23"/>
          <p:cNvSpPr/>
          <p:nvPr/>
        </p:nvSpPr>
        <p:spPr>
          <a:xfrm>
            <a:off x="5122275" y="4744000"/>
            <a:ext cx="1158000" cy="3654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sz="1200">
                <a:solidFill>
                  <a:schemeClr val="lt1"/>
                </a:solidFill>
                <a:latin typeface="Open Sans"/>
                <a:ea typeface="Open Sans"/>
                <a:cs typeface="Open Sans"/>
                <a:sym typeface="Open Sans"/>
              </a:rPr>
              <a:t>X </a:t>
            </a:r>
            <a:r>
              <a:rPr b="1" lang="pt-BR" sz="1300">
                <a:solidFill>
                  <a:schemeClr val="lt1"/>
                </a:solidFill>
                <a:latin typeface="Open Sans"/>
                <a:ea typeface="Open Sans"/>
                <a:cs typeface="Open Sans"/>
                <a:sym typeface="Open Sans"/>
              </a:rPr>
              <a:t>- (y0 +y1)</a:t>
            </a:r>
            <a:endParaRPr b="1" sz="1300">
              <a:solidFill>
                <a:schemeClr val="lt1"/>
              </a:solidFill>
              <a:latin typeface="Open Sans"/>
              <a:ea typeface="Open Sans"/>
              <a:cs typeface="Open Sans"/>
              <a:sym typeface="Open Sans"/>
            </a:endParaRPr>
          </a:p>
        </p:txBody>
      </p:sp>
      <p:sp>
        <p:nvSpPr>
          <p:cNvPr id="139" name="Google Shape;139;p23"/>
          <p:cNvSpPr/>
          <p:nvPr/>
        </p:nvSpPr>
        <p:spPr>
          <a:xfrm>
            <a:off x="102025" y="4692875"/>
            <a:ext cx="493200" cy="6036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900">
                <a:solidFill>
                  <a:srgbClr val="CC0000"/>
                </a:solidFill>
                <a:latin typeface="Open Sans"/>
                <a:ea typeface="Open Sans"/>
                <a:cs typeface="Open Sans"/>
                <a:sym typeface="Open Sans"/>
              </a:rPr>
              <a:t>X</a:t>
            </a:r>
            <a:endParaRPr b="1" sz="1900">
              <a:solidFill>
                <a:srgbClr val="CC0000"/>
              </a:solidFill>
              <a:latin typeface="Open Sans"/>
              <a:ea typeface="Open Sans"/>
              <a:cs typeface="Open Sans"/>
              <a:sym typeface="Open Sans"/>
            </a:endParaRPr>
          </a:p>
        </p:txBody>
      </p:sp>
      <p:cxnSp>
        <p:nvCxnSpPr>
          <p:cNvPr id="140" name="Google Shape;140;p23"/>
          <p:cNvCxnSpPr>
            <a:endCxn id="134" idx="1"/>
          </p:cNvCxnSpPr>
          <p:nvPr/>
        </p:nvCxnSpPr>
        <p:spPr>
          <a:xfrm flipH="1" rot="10800000">
            <a:off x="1213325" y="4956400"/>
            <a:ext cx="116400" cy="25500"/>
          </a:xfrm>
          <a:prstGeom prst="straightConnector1">
            <a:avLst/>
          </a:prstGeom>
          <a:noFill/>
          <a:ln cap="flat" cmpd="sng" w="9525">
            <a:solidFill>
              <a:schemeClr val="dk2"/>
            </a:solidFill>
            <a:prstDash val="solid"/>
            <a:round/>
            <a:headEnd len="med" w="med" type="none"/>
            <a:tailEnd len="med" w="med" type="none"/>
          </a:ln>
        </p:spPr>
      </p:cxnSp>
      <p:sp>
        <p:nvSpPr>
          <p:cNvPr id="141" name="Google Shape;141;p23"/>
          <p:cNvSpPr/>
          <p:nvPr/>
        </p:nvSpPr>
        <p:spPr>
          <a:xfrm>
            <a:off x="715875" y="4807600"/>
            <a:ext cx="493200" cy="2976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2" name="Google Shape;142;p23"/>
          <p:cNvSpPr txBox="1"/>
          <p:nvPr/>
        </p:nvSpPr>
        <p:spPr>
          <a:xfrm>
            <a:off x="2984050" y="4505825"/>
            <a:ext cx="493200" cy="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p:txBody>
      </p:sp>
      <p:sp>
        <p:nvSpPr>
          <p:cNvPr id="143" name="Google Shape;143;p23"/>
          <p:cNvSpPr/>
          <p:nvPr/>
        </p:nvSpPr>
        <p:spPr>
          <a:xfrm>
            <a:off x="9073650" y="4667350"/>
            <a:ext cx="493200" cy="6036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900">
                <a:latin typeface="Open Sans"/>
                <a:ea typeface="Open Sans"/>
                <a:cs typeface="Open Sans"/>
                <a:sym typeface="Open Sans"/>
              </a:rPr>
              <a:t>ŷ</a:t>
            </a:r>
            <a:endParaRPr b="1" sz="1900">
              <a:latin typeface="Open Sans"/>
              <a:ea typeface="Open Sans"/>
              <a:cs typeface="Open Sans"/>
              <a:sym typeface="Open Sans"/>
            </a:endParaRPr>
          </a:p>
        </p:txBody>
      </p:sp>
      <p:sp>
        <p:nvSpPr>
          <p:cNvPr id="144" name="Google Shape;144;p23"/>
          <p:cNvSpPr/>
          <p:nvPr/>
        </p:nvSpPr>
        <p:spPr>
          <a:xfrm>
            <a:off x="7702913" y="4733350"/>
            <a:ext cx="1295400" cy="4716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chemeClr val="lt1"/>
                </a:solidFill>
                <a:latin typeface="Open Sans"/>
                <a:ea typeface="Open Sans"/>
                <a:cs typeface="Open Sans"/>
                <a:sym typeface="Open Sans"/>
              </a:rPr>
              <a:t>y0 + y1 +y2</a:t>
            </a:r>
            <a:endParaRPr b="1">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