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8"/>
  </p:notesMasterIdLst>
  <p:sldIdLst>
    <p:sldId id="256" r:id="rId2"/>
    <p:sldId id="257" r:id="rId3"/>
    <p:sldId id="264" r:id="rId4"/>
    <p:sldId id="265" r:id="rId5"/>
    <p:sldId id="267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249" autoAdjust="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B195F-6BCE-49DA-BE72-79C6AC215030}" type="datetimeFigureOut">
              <a:rPr lang="es-AR" smtClean="0"/>
              <a:t>31/5/2024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14CDD-E6D0-435C-B469-4314549608C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367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14CDD-E6D0-435C-B469-4314549608CF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470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7582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74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77287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5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5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5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5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521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607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017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1030" y="672609"/>
            <a:ext cx="4992156" cy="2541431"/>
          </a:xfrm>
        </p:spPr>
        <p:txBody>
          <a:bodyPr/>
          <a:lstStyle/>
          <a:p>
            <a:pPr algn="l"/>
            <a:r>
              <a:rPr sz="4800" i="1" dirty="0"/>
              <a:t>Sistema de </a:t>
            </a:r>
            <a:r>
              <a:rPr sz="4800" i="1" dirty="0" err="1"/>
              <a:t>Pedidos</a:t>
            </a:r>
            <a:r>
              <a:rPr sz="4800" i="1" dirty="0"/>
              <a:t> </a:t>
            </a:r>
            <a:r>
              <a:rPr lang="es-ES" sz="4800" i="1" dirty="0"/>
              <a:t>para</a:t>
            </a:r>
            <a:r>
              <a:rPr sz="4800" i="1" dirty="0"/>
              <a:t> </a:t>
            </a:r>
            <a:r>
              <a:rPr lang="es-ES" sz="4800" i="1" dirty="0"/>
              <a:t>una </a:t>
            </a:r>
            <a:r>
              <a:rPr lang="es-AR" sz="4800" i="1" dirty="0"/>
              <a:t>Pizzería</a:t>
            </a:r>
            <a:endParaRPr sz="48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56" y="3917425"/>
            <a:ext cx="7962314" cy="1856721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100000"/>
              </a:lnSpc>
              <a:spcBef>
                <a:spcPts val="500"/>
              </a:spcBef>
            </a:pPr>
            <a:r>
              <a:rPr lang="es-ES" sz="2000" i="1" u="sng" dirty="0"/>
              <a:t>Estudiantes</a:t>
            </a:r>
            <a:r>
              <a:rPr lang="es-ES" sz="2000" i="1" dirty="0"/>
              <a:t>: </a:t>
            </a:r>
            <a:r>
              <a:rPr lang="es-ES" sz="2000" b="1" dirty="0" err="1"/>
              <a:t>Andres</a:t>
            </a:r>
            <a:r>
              <a:rPr lang="es-ES" sz="2000" b="1" dirty="0"/>
              <a:t> </a:t>
            </a:r>
            <a:r>
              <a:rPr lang="es-ES" sz="2000" b="1" dirty="0" err="1"/>
              <a:t>Menegon</a:t>
            </a:r>
            <a:r>
              <a:rPr lang="es-ES" sz="2000" b="1" dirty="0"/>
              <a:t> - Claudio Maza</a:t>
            </a:r>
            <a:endParaRPr lang="es-ES" sz="2000" i="1" u="sng" dirty="0"/>
          </a:p>
          <a:p>
            <a:pPr algn="r">
              <a:lnSpc>
                <a:spcPct val="100000"/>
              </a:lnSpc>
              <a:spcBef>
                <a:spcPts val="500"/>
              </a:spcBef>
            </a:pPr>
            <a:r>
              <a:rPr lang="es-ES" sz="2000" i="1" u="sng" dirty="0"/>
              <a:t>Espacio Curricular</a:t>
            </a:r>
            <a:r>
              <a:rPr lang="es-ES" sz="2000" i="1" dirty="0"/>
              <a:t>: </a:t>
            </a:r>
            <a:r>
              <a:rPr lang="es-ES" sz="2000" b="1" dirty="0"/>
              <a:t>Programación 2</a:t>
            </a:r>
          </a:p>
          <a:p>
            <a:pPr algn="r">
              <a:lnSpc>
                <a:spcPct val="100000"/>
              </a:lnSpc>
              <a:spcBef>
                <a:spcPts val="500"/>
              </a:spcBef>
            </a:pPr>
            <a:r>
              <a:rPr lang="es-ES" sz="2000" i="1" u="sng" dirty="0"/>
              <a:t>Institución</a:t>
            </a:r>
            <a:r>
              <a:rPr lang="es-ES" sz="2000" i="1" dirty="0"/>
              <a:t>: </a:t>
            </a:r>
            <a:r>
              <a:rPr lang="es-ES" sz="2000" b="1" dirty="0"/>
              <a:t>Instituto </a:t>
            </a:r>
            <a:r>
              <a:rPr lang="es-ES" sz="2000" b="1" dirty="0" err="1"/>
              <a:t>n°</a:t>
            </a:r>
            <a:r>
              <a:rPr lang="es-ES" sz="2000" b="1" dirty="0"/>
              <a:t> 9023</a:t>
            </a:r>
          </a:p>
          <a:p>
            <a:pPr algn="r">
              <a:lnSpc>
                <a:spcPct val="100000"/>
              </a:lnSpc>
              <a:spcBef>
                <a:spcPts val="500"/>
              </a:spcBef>
            </a:pPr>
            <a:r>
              <a:rPr lang="es-ES" sz="2000" i="1" u="sng" dirty="0"/>
              <a:t>Carrera:</a:t>
            </a:r>
            <a:r>
              <a:rPr lang="es-ES" sz="2000" b="1" dirty="0"/>
              <a:t> Tecnicatura en Desarrollo de Software</a:t>
            </a:r>
          </a:p>
          <a:p>
            <a:pPr algn="r">
              <a:lnSpc>
                <a:spcPct val="100000"/>
              </a:lnSpc>
              <a:spcBef>
                <a:spcPts val="500"/>
              </a:spcBef>
            </a:pPr>
            <a:r>
              <a:rPr lang="es-ES" sz="2000" dirty="0"/>
              <a:t>Año:</a:t>
            </a:r>
            <a:r>
              <a:rPr lang="es-ES" sz="2000" b="1" dirty="0"/>
              <a:t> 2° - </a:t>
            </a:r>
            <a:r>
              <a:rPr lang="es-ES" sz="2000" i="1" u="sng" dirty="0"/>
              <a:t>Ciclo lectivo:</a:t>
            </a:r>
            <a:r>
              <a:rPr lang="es-ES" sz="2000" b="1" dirty="0"/>
              <a:t>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316522"/>
            <a:ext cx="7525336" cy="6253089"/>
          </a:xfrm>
        </p:spPr>
        <p:txBody>
          <a:bodyPr>
            <a:normAutofit/>
          </a:bodyPr>
          <a:lstStyle/>
          <a:p>
            <a:r>
              <a:rPr lang="es-AR" sz="2800" b="1" i="1" u="sng" dirty="0"/>
              <a:t>Descripción del Proyecto: </a:t>
            </a:r>
          </a:p>
          <a:p>
            <a:pPr marL="530352" lvl="1" indent="0">
              <a:buNone/>
            </a:pPr>
            <a:r>
              <a:rPr lang="es-ES" sz="2800" i="0" dirty="0"/>
              <a:t>Este proyecto es un sistema de gestión de pedidos para una pizzería, desarrollado utilizando </a:t>
            </a:r>
            <a:r>
              <a:rPr lang="es-ES" sz="2800" i="0" dirty="0" err="1"/>
              <a:t>Flask</a:t>
            </a:r>
            <a:r>
              <a:rPr lang="es-ES" sz="2800" i="0" dirty="0"/>
              <a:t> para el </a:t>
            </a:r>
            <a:r>
              <a:rPr lang="es-ES" sz="2800" i="0" dirty="0" err="1"/>
              <a:t>backend</a:t>
            </a:r>
            <a:r>
              <a:rPr lang="es-ES" sz="2800" i="0" dirty="0"/>
              <a:t> y HTML con CSS para el </a:t>
            </a:r>
            <a:r>
              <a:rPr lang="es-ES" sz="2800" i="0" dirty="0" err="1"/>
              <a:t>frontend</a:t>
            </a:r>
            <a:r>
              <a:rPr lang="es-ES" sz="2800" i="0" dirty="0"/>
              <a:t>.</a:t>
            </a:r>
          </a:p>
          <a:p>
            <a:r>
              <a:rPr lang="es-AR" sz="2800" b="1" i="1" u="sng" dirty="0"/>
              <a:t>Funcionalidades Principales:</a:t>
            </a:r>
          </a:p>
          <a:p>
            <a:pPr lvl="1"/>
            <a:r>
              <a:rPr lang="es-ES" sz="2800" i="0" dirty="0"/>
              <a:t>Inicio de sesión para que el administrador del sistema pueda ver los pedidos</a:t>
            </a:r>
          </a:p>
          <a:p>
            <a:pPr lvl="1"/>
            <a:r>
              <a:rPr lang="es-ES" sz="2800" i="0" dirty="0"/>
              <a:t>Agregar/eliminar pedidos por parte del cliente</a:t>
            </a:r>
          </a:p>
          <a:p>
            <a:pPr lvl="1"/>
            <a:r>
              <a:rPr lang="es-ES" sz="2800" i="0" dirty="0"/>
              <a:t>Visualizar detalles de los pedidos</a:t>
            </a:r>
          </a:p>
          <a:p>
            <a:pPr lvl="1"/>
            <a:r>
              <a:rPr lang="es-ES" sz="2800" i="0" dirty="0"/>
              <a:t>Cuidado de la privacidad de la información proporcionada por el cliente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316522"/>
            <a:ext cx="7525336" cy="6253089"/>
          </a:xfrm>
        </p:spPr>
        <p:txBody>
          <a:bodyPr>
            <a:normAutofit/>
          </a:bodyPr>
          <a:lstStyle/>
          <a:p>
            <a:r>
              <a:rPr lang="es-AR" sz="2800" b="1" i="1" u="sng" dirty="0"/>
              <a:t>Estructura del Proyecto: </a:t>
            </a:r>
          </a:p>
          <a:p>
            <a:pPr marL="530352" lvl="1" indent="0">
              <a:buNone/>
            </a:pPr>
            <a:r>
              <a:rPr lang="es-ES" sz="2800" i="0" dirty="0"/>
              <a:t>El proyecto se organiza en los siguientes archivos y directorios:</a:t>
            </a:r>
          </a:p>
          <a:p>
            <a:pPr lvl="1"/>
            <a:r>
              <a:rPr lang="es-ES" sz="2800" i="0" dirty="0"/>
              <a:t>“</a:t>
            </a:r>
            <a:r>
              <a:rPr lang="es-ES" sz="2800" b="1" i="0" dirty="0"/>
              <a:t>run.py</a:t>
            </a:r>
            <a:r>
              <a:rPr lang="es-ES" sz="2800" i="0" dirty="0"/>
              <a:t>”</a:t>
            </a:r>
            <a:r>
              <a:rPr lang="es-ES" sz="2800" b="1" i="0" dirty="0"/>
              <a:t>: </a:t>
            </a:r>
            <a:r>
              <a:rPr lang="es-ES" sz="2800" i="0" dirty="0"/>
              <a:t>Archivo principal para ejecutar la aplicación </a:t>
            </a:r>
            <a:r>
              <a:rPr lang="es-ES" sz="2800" i="0" dirty="0" err="1"/>
              <a:t>Flask</a:t>
            </a:r>
            <a:endParaRPr lang="es-ES" sz="2800" i="0" dirty="0"/>
          </a:p>
          <a:p>
            <a:pPr lvl="1"/>
            <a:r>
              <a:rPr lang="es-ES" sz="2800" i="0" dirty="0"/>
              <a:t>“</a:t>
            </a:r>
            <a:r>
              <a:rPr lang="es-ES" sz="2800" b="1" i="0" dirty="0"/>
              <a:t>__init__.py</a:t>
            </a:r>
            <a:r>
              <a:rPr lang="es-ES" sz="2800" i="0" dirty="0"/>
              <a:t>”: Archivo de inicialización de la aplicación </a:t>
            </a:r>
            <a:r>
              <a:rPr lang="es-ES" sz="2800" i="0" dirty="0" err="1"/>
              <a:t>Flask</a:t>
            </a:r>
            <a:endParaRPr lang="es-ES" sz="2800" i="0" dirty="0"/>
          </a:p>
          <a:p>
            <a:pPr lvl="1"/>
            <a:r>
              <a:rPr lang="es-ES" sz="2800" i="0" dirty="0"/>
              <a:t>“</a:t>
            </a:r>
            <a:r>
              <a:rPr lang="es-ES" sz="2800" b="1" i="0" dirty="0"/>
              <a:t>models.py</a:t>
            </a:r>
            <a:r>
              <a:rPr lang="es-ES" sz="2800" i="0" dirty="0"/>
              <a:t>”: Modelos de datos (clases productos y pedidos)</a:t>
            </a:r>
          </a:p>
          <a:p>
            <a:pPr lvl="1"/>
            <a:r>
              <a:rPr lang="es-ES" sz="2800" i="0" dirty="0"/>
              <a:t>“</a:t>
            </a:r>
            <a:r>
              <a:rPr lang="es-ES" sz="2800" b="1" i="0" dirty="0"/>
              <a:t>routes.py</a:t>
            </a:r>
            <a:r>
              <a:rPr lang="es-ES" sz="2800" i="0" dirty="0"/>
              <a:t>”: Rutas de la aplicación </a:t>
            </a:r>
            <a:r>
              <a:rPr lang="es-ES" sz="2800" i="0" dirty="0" err="1"/>
              <a:t>Flask</a:t>
            </a:r>
            <a:endParaRPr lang="es-ES" sz="2800" i="0" dirty="0"/>
          </a:p>
          <a:p>
            <a:pPr lvl="1"/>
            <a:r>
              <a:rPr lang="es-ES" sz="2800" i="0" dirty="0"/>
              <a:t>“</a:t>
            </a:r>
            <a:r>
              <a:rPr lang="es-ES" sz="2800" b="1" i="0" dirty="0" err="1"/>
              <a:t>templates</a:t>
            </a:r>
            <a:r>
              <a:rPr lang="es-ES" sz="2800" i="0" dirty="0"/>
              <a:t>”: Archivos HTML (</a:t>
            </a:r>
            <a:r>
              <a:rPr lang="es-ES" sz="2800" i="0" dirty="0" err="1"/>
              <a:t>index</a:t>
            </a:r>
            <a:r>
              <a:rPr lang="es-ES" sz="2800" i="0" dirty="0"/>
              <a:t>, </a:t>
            </a:r>
            <a:r>
              <a:rPr lang="es-ES" sz="2800" i="0" dirty="0" err="1"/>
              <a:t>login</a:t>
            </a:r>
            <a:r>
              <a:rPr lang="es-ES" sz="2800" i="0" dirty="0"/>
              <a:t> y pedidos)</a:t>
            </a:r>
          </a:p>
          <a:p>
            <a:pPr lvl="1"/>
            <a:r>
              <a:rPr lang="es-ES" sz="2800" i="0" dirty="0"/>
              <a:t>“</a:t>
            </a:r>
            <a:r>
              <a:rPr lang="es-ES" sz="2800" b="1" i="0" dirty="0" err="1"/>
              <a:t>static</a:t>
            </a:r>
            <a:r>
              <a:rPr lang="es-ES" sz="2800" b="1" i="0" dirty="0"/>
              <a:t>/</a:t>
            </a:r>
            <a:r>
              <a:rPr lang="es-ES" sz="2800" b="1" i="0" dirty="0" err="1"/>
              <a:t>css</a:t>
            </a:r>
            <a:r>
              <a:rPr lang="es-ES" sz="2800" b="1" i="0" dirty="0"/>
              <a:t>/</a:t>
            </a:r>
            <a:r>
              <a:rPr lang="es-ES" sz="2800" i="0" dirty="0"/>
              <a:t>”: Archivos CSS</a:t>
            </a:r>
          </a:p>
        </p:txBody>
      </p:sp>
    </p:spTree>
    <p:extLst>
      <p:ext uri="{BB962C8B-B14F-4D97-AF65-F5344CB8AC3E}">
        <p14:creationId xmlns:p14="http://schemas.microsoft.com/office/powerpoint/2010/main" val="389211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316522"/>
            <a:ext cx="7525336" cy="6253089"/>
          </a:xfrm>
        </p:spPr>
        <p:txBody>
          <a:bodyPr>
            <a:normAutofit/>
          </a:bodyPr>
          <a:lstStyle/>
          <a:p>
            <a:r>
              <a:rPr lang="es-AR" sz="2800" b="1" i="1" u="sng" dirty="0"/>
              <a:t>Desarrollo: </a:t>
            </a:r>
          </a:p>
          <a:p>
            <a:pPr marL="530352" lvl="1" indent="0">
              <a:buNone/>
            </a:pPr>
            <a:r>
              <a:rPr lang="es-ES" sz="2800" i="0" dirty="0"/>
              <a:t>Comenzamos con un </a:t>
            </a:r>
            <a:r>
              <a:rPr lang="es-ES" sz="3000" b="1" i="0" dirty="0"/>
              <a:t>planteamiento básico para el funcionamiento de la app </a:t>
            </a:r>
            <a:r>
              <a:rPr lang="es-ES" sz="2800" i="0" dirty="0"/>
              <a:t>y luego </a:t>
            </a:r>
            <a:r>
              <a:rPr lang="es-ES" sz="2800" b="1" i="0" dirty="0"/>
              <a:t>fuimos complejizándolo en base a las necesidades que identificamos de clientes y administradores</a:t>
            </a:r>
            <a:r>
              <a:rPr lang="es-ES" sz="2800" i="0" dirty="0"/>
              <a:t> de la pizzería, ajustando el diseño para una experiencia sencilla y práctica.</a:t>
            </a:r>
          </a:p>
        </p:txBody>
      </p:sp>
    </p:spTree>
    <p:extLst>
      <p:ext uri="{BB962C8B-B14F-4D97-AF65-F5344CB8AC3E}">
        <p14:creationId xmlns:p14="http://schemas.microsoft.com/office/powerpoint/2010/main" val="404379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35168"/>
            <a:ext cx="7525336" cy="62530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s-AR" sz="2300" b="1" i="1" u="sng" dirty="0"/>
              <a:t>Desafíos: 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s-ES" sz="2300" i="0" dirty="0"/>
              <a:t>Integración del </a:t>
            </a:r>
            <a:r>
              <a:rPr lang="es-ES" sz="2300" i="0" dirty="0" err="1"/>
              <a:t>frontend</a:t>
            </a:r>
            <a:r>
              <a:rPr lang="es-ES" sz="2300" i="0" dirty="0"/>
              <a:t> con el </a:t>
            </a:r>
            <a:r>
              <a:rPr lang="es-ES" sz="2300" i="0" dirty="0" err="1"/>
              <a:t>backend</a:t>
            </a:r>
            <a:endParaRPr lang="es-ES" sz="2300" i="0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s-ES" sz="2300" i="0" dirty="0"/>
              <a:t>Manejo de bases de datos con XAMPP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s-ES" sz="2300" i="0" dirty="0"/>
              <a:t>Autenticación y autorización de usuarios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s-ES" sz="2300" i="0" dirty="0"/>
              <a:t>Simplificación de la gestión de pedidos para los administradores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s-ES" sz="2300" i="0" dirty="0"/>
              <a:t>Privacidad de la información de los clientes y precisión y pertinencia de la información de los pedidos</a:t>
            </a:r>
            <a:endParaRPr lang="es-AR" sz="2300" i="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s-AR" sz="2300" b="1" i="1" u="sng" dirty="0"/>
              <a:t>Decisiones de Diseño: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s-ES" sz="2300" i="0" dirty="0"/>
              <a:t>Utilizar </a:t>
            </a:r>
            <a:r>
              <a:rPr lang="es-ES" sz="2300" i="0" dirty="0" err="1"/>
              <a:t>Flask</a:t>
            </a:r>
            <a:r>
              <a:rPr lang="es-ES" sz="2300" i="0" dirty="0"/>
              <a:t> por su simplicidad y flexibilidad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s-ES" sz="2300" i="0" dirty="0"/>
              <a:t>Uso de XAMPP para la gestión de la base de datos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s-ES" sz="2300" i="0" dirty="0"/>
              <a:t>Implementación de autenticación basada en formularios para los administradores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s-ES" sz="2300" i="0" dirty="0"/>
              <a:t>Diseño minimalista utilizando HTML y CSS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s-ES" sz="2300" i="0" dirty="0"/>
              <a:t>Ajustes continuos en el diseño para satisfacer las necesidades de usuarios y administradores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120102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316522"/>
            <a:ext cx="7525336" cy="6253089"/>
          </a:xfrm>
        </p:spPr>
        <p:txBody>
          <a:bodyPr>
            <a:normAutofit/>
          </a:bodyPr>
          <a:lstStyle/>
          <a:p>
            <a:r>
              <a:rPr lang="es-AR" sz="2800" b="1" i="1" u="sng" dirty="0"/>
              <a:t>Conclusión:</a:t>
            </a:r>
          </a:p>
          <a:p>
            <a:pPr marL="530352" lvl="1" indent="0">
              <a:buNone/>
            </a:pPr>
            <a:r>
              <a:rPr lang="es-ES" sz="2800" i="0" dirty="0"/>
              <a:t>El sistema de gestión de </a:t>
            </a:r>
            <a:r>
              <a:rPr lang="es-ES" sz="2800" i="0"/>
              <a:t>pedidos para una </a:t>
            </a:r>
            <a:r>
              <a:rPr lang="es-ES" sz="2800" i="0" dirty="0"/>
              <a:t>pizzería proporciona una solución sencilla para tomar y administrar los pedidos de los clientes. </a:t>
            </a:r>
          </a:p>
          <a:p>
            <a:pPr marL="530352" lvl="1" indent="0">
              <a:buNone/>
            </a:pPr>
            <a:r>
              <a:rPr lang="es-ES" sz="2800" i="0" dirty="0"/>
              <a:t>La tecnología utilizada es económica y de fácil acceso, y permitió un desarrollo ágil. También posibilita una fácil integración de nuevas funcionalidades en el futuro. </a:t>
            </a:r>
          </a:p>
          <a:p>
            <a:pPr marL="530352" lvl="1" indent="0">
              <a:buNone/>
            </a:pPr>
            <a:r>
              <a:rPr lang="es-ES" sz="2800" i="0" dirty="0"/>
              <a:t>La privacidad de la información del cliente y la simplicidad en la gestión de pedidos fueron prioritarias en el diseño.</a:t>
            </a:r>
          </a:p>
        </p:txBody>
      </p:sp>
    </p:spTree>
    <p:extLst>
      <p:ext uri="{BB962C8B-B14F-4D97-AF65-F5344CB8AC3E}">
        <p14:creationId xmlns:p14="http://schemas.microsoft.com/office/powerpoint/2010/main" val="1767451098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75</TotalTime>
  <Words>406</Words>
  <Application>Microsoft Office PowerPoint</Application>
  <PresentationFormat>Presentación en pantalla (4:3)</PresentationFormat>
  <Paragraphs>40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Recorte</vt:lpstr>
      <vt:lpstr>Sistema de Pedidos para una Pizzería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Pedidos de Pizzería</dc:title>
  <dc:subject/>
  <dc:creator/>
  <cp:keywords/>
  <dc:description>generated using python-pptx</dc:description>
  <cp:lastModifiedBy>Claudio Maza</cp:lastModifiedBy>
  <cp:revision>12</cp:revision>
  <dcterms:created xsi:type="dcterms:W3CDTF">2013-01-27T09:14:16Z</dcterms:created>
  <dcterms:modified xsi:type="dcterms:W3CDTF">2024-05-31T15:05:09Z</dcterms:modified>
  <cp:category/>
</cp:coreProperties>
</file>