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Claudio Musmeci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O46002056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Realizzare un’interfaccia di un sito web da collegare al progetto di database (basato sul mondo della moda)</a:t>
            </a:r>
          </a:p>
          <a:p>
            <a:pPr lvl="2"/>
            <a:r>
              <a:rPr lang="it-IT" sz="1600" dirty="0"/>
              <a:t>Trovare dei modelli</a:t>
            </a:r>
          </a:p>
          <a:p>
            <a:pPr lvl="2"/>
            <a:r>
              <a:rPr lang="it-IT" sz="1600" dirty="0"/>
              <a:t>Trovare delle sfilate</a:t>
            </a:r>
          </a:p>
          <a:p>
            <a:pPr lvl="2"/>
            <a:r>
              <a:rPr lang="it-IT" sz="1600" dirty="0"/>
              <a:t>Transazioni con negozi</a:t>
            </a:r>
          </a:p>
          <a:p>
            <a:pPr lvl="2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A8C4355-9262-4AFD-B285-EDCF94131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69" y="247230"/>
            <a:ext cx="6978631" cy="435133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61AFE73-CF30-4430-BF36-7B2E982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41" y="4912213"/>
            <a:ext cx="2408129" cy="169178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AA26379-ADAD-4FCD-B2B5-213E1DCE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585" y="4757933"/>
            <a:ext cx="1747298" cy="19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6697B6-99AD-46A0-B76E-252141944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5" y="153222"/>
            <a:ext cx="7924800" cy="119668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3AC5AC0-9955-422D-8DF5-DF7AF2EF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01" y="2396854"/>
            <a:ext cx="3353091" cy="374936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58F5A64-AFA2-432C-BC33-5AD522538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68" y="2183475"/>
            <a:ext cx="359695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FA0118-E322-4262-907D-6E7631CF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57" y="244257"/>
            <a:ext cx="7687452" cy="26713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8F2B2D-F00A-407B-93EB-08E718757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75" y="755645"/>
            <a:ext cx="3977985" cy="454953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1839ED4-EDD6-41DA-AC67-E7937B2D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827" y="5300098"/>
            <a:ext cx="1893194" cy="131364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2E0F91-A382-48F0-9B41-BF56692D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044" y="1903575"/>
            <a:ext cx="2895851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940C06-EC97-4091-A5FA-87BCBDA6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99" y="1844089"/>
            <a:ext cx="8021971" cy="3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602D6EA-D333-4E5A-A054-576C097E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08" y="1593281"/>
            <a:ext cx="2788431" cy="36714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CE68C7E-2A5E-47E5-AB6D-492CB579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7" y="1551595"/>
            <a:ext cx="2444571" cy="36714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1CF6CB-EA27-46A3-B25D-74FEFA87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76" y="2975016"/>
            <a:ext cx="1918952" cy="90796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E2274B-2591-45E2-8CC2-962C5962F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11" y="929648"/>
            <a:ext cx="3109229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E02C56-0E2F-4A84-803E-C6464F7C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98" y="245340"/>
            <a:ext cx="7401339" cy="5320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38CC772-E38F-4485-A561-6104ADE1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56" y="1744931"/>
            <a:ext cx="5030657" cy="10713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CFA7A86-38D2-40C6-9C03-F44BA530D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72" y="3783770"/>
            <a:ext cx="4171191" cy="23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F31A8F8-B5DC-4D77-8EF7-553FE2E5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75" y="1428575"/>
            <a:ext cx="2240474" cy="40008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E1B68F-8A5C-4C23-BE99-59EB7EB7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791" y="1962022"/>
            <a:ext cx="2072820" cy="29339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39CAC3D-1AC0-4E4D-B1A7-885DAF49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9" y="361683"/>
            <a:ext cx="3444538" cy="61346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A2557C4-4B62-4E07-835D-5C1D914CE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371" y="392166"/>
            <a:ext cx="3452159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7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Presentazione standard di PowerPoint</vt:lpstr>
      <vt:lpstr>Footer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Claudio Musmeci</cp:lastModifiedBy>
  <cp:revision>13</cp:revision>
  <dcterms:created xsi:type="dcterms:W3CDTF">2021-03-24T16:57:46Z</dcterms:created>
  <dcterms:modified xsi:type="dcterms:W3CDTF">2021-03-24T20:50:50Z</dcterms:modified>
</cp:coreProperties>
</file>