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8" r:id="rId6"/>
    <p:sldId id="271" r:id="rId7"/>
    <p:sldId id="270" r:id="rId8"/>
    <p:sldId id="269" r:id="rId9"/>
    <p:sldId id="272" r:id="rId10"/>
    <p:sldId id="275" r:id="rId11"/>
    <p:sldId id="274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Claudio Musmeci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O46002056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Selezione di preferiti:</a:t>
            </a:r>
            <a:b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Rimuovi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FD8C29-5424-4043-A203-50FBC9A4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389018"/>
            <a:ext cx="7447744" cy="6650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funzione </a:t>
            </a:r>
            <a:r>
              <a:rPr lang="it-IT" dirty="0" err="1"/>
              <a:t>rimuovi_preferiti</a:t>
            </a:r>
            <a:r>
              <a:rPr lang="it-IT" dirty="0"/>
              <a:t> gestisce la rimozione dello slot che contiene la marca preferita.</a:t>
            </a:r>
          </a:p>
          <a:p>
            <a:pPr marL="0" indent="0">
              <a:buNone/>
            </a:pPr>
            <a:r>
              <a:rPr lang="it-IT" dirty="0"/>
              <a:t>Mediante </a:t>
            </a:r>
            <a:r>
              <a:rPr lang="it-IT" dirty="0" err="1"/>
              <a:t>currentTarger</a:t>
            </a:r>
            <a:r>
              <a:rPr lang="it-IT" dirty="0"/>
              <a:t> ottengo un riferimento all’elemento che ha scatenato l’evento.</a:t>
            </a:r>
            <a:br>
              <a:rPr lang="it-IT" dirty="0"/>
            </a:br>
            <a:r>
              <a:rPr lang="it-IT" dirty="0"/>
              <a:t>Ottengo un riferimento allo slot &lt;div&gt; mediante </a:t>
            </a:r>
            <a:r>
              <a:rPr lang="it-IT" dirty="0" err="1"/>
              <a:t>parentNode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 tale riferimento applico </a:t>
            </a:r>
            <a:r>
              <a:rPr lang="it-IT" dirty="0" err="1"/>
              <a:t>remove</a:t>
            </a:r>
            <a:r>
              <a:rPr lang="it-IT" dirty="0"/>
              <a:t>() che elimina l’intero &lt;div&gt;.</a:t>
            </a:r>
          </a:p>
          <a:p>
            <a:pPr marL="0" indent="0">
              <a:buNone/>
            </a:pPr>
            <a:r>
              <a:rPr lang="it-IT" dirty="0"/>
              <a:t>Successivamente mediante un </a:t>
            </a:r>
            <a:r>
              <a:rPr lang="it-IT" dirty="0" err="1"/>
              <a:t>querySelectorAll</a:t>
            </a:r>
            <a:r>
              <a:rPr lang="it-IT" dirty="0"/>
              <a:t> ritorno la lista di slot presenti nel contenitore dei preferiti, se tale lista è vuota, allora aggiungo al contenitore più grande con id #box_pref la classe «nascondi» in modo da non visualizzare l’intera sezione.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725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Selezione di preferiti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63F8B70-D89C-48DB-BDD0-512818B4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B9627E-9B5E-41A4-A613-547B3D4A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36" y="511388"/>
            <a:ext cx="5273497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Selezione di preferiti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3A0DC9F-7549-400F-8925-5FB10798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699" y="5222161"/>
            <a:ext cx="5037257" cy="769687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25211F-71BF-4147-8D78-801BAB17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47" y="1658671"/>
            <a:ext cx="529635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7" y="613797"/>
            <a:ext cx="3835728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Implementazione barra di ricerca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D55A8D-C49A-469D-9E80-23C56C91C387}"/>
              </a:ext>
            </a:extLst>
          </p:cNvPr>
          <p:cNvSpPr txBox="1"/>
          <p:nvPr/>
        </p:nvSpPr>
        <p:spPr>
          <a:xfrm>
            <a:off x="4160520" y="137160"/>
            <a:ext cx="7894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barra di ricerca è stata implementata inserendo un elemento &lt;input&gt; all’interno di una barra di navigazione.</a:t>
            </a:r>
          </a:p>
          <a:p>
            <a:endParaRPr lang="it-IT" sz="2000" dirty="0"/>
          </a:p>
          <a:p>
            <a:r>
              <a:rPr lang="it-IT" sz="2000" dirty="0"/>
              <a:t>A tale barra di ricerca ho assegnato un </a:t>
            </a:r>
            <a:r>
              <a:rPr lang="it-IT" sz="2000" dirty="0" err="1"/>
              <a:t>eventListener</a:t>
            </a:r>
            <a:r>
              <a:rPr lang="it-IT" sz="2000" dirty="0"/>
              <a:t> che in seguito al verificarsi dell’evento «</a:t>
            </a:r>
            <a:r>
              <a:rPr lang="it-IT" sz="2000" dirty="0" err="1"/>
              <a:t>keyup</a:t>
            </a:r>
            <a:r>
              <a:rPr lang="it-IT" sz="2000" dirty="0"/>
              <a:t>» lancia la funzione «</a:t>
            </a:r>
            <a:r>
              <a:rPr lang="it-IT" sz="2000" dirty="0" err="1"/>
              <a:t>funzione_ricerca</a:t>
            </a:r>
            <a:r>
              <a:rPr lang="it-IT" sz="2000" dirty="0"/>
              <a:t>». </a:t>
            </a:r>
          </a:p>
          <a:p>
            <a:endParaRPr lang="it-IT" sz="2000" dirty="0"/>
          </a:p>
          <a:p>
            <a:r>
              <a:rPr lang="it-IT" sz="2000" dirty="0"/>
              <a:t>Dentro la funzione «</a:t>
            </a:r>
            <a:r>
              <a:rPr lang="it-IT" sz="2000" dirty="0" err="1"/>
              <a:t>funzione_ricerca</a:t>
            </a:r>
            <a:r>
              <a:rPr lang="it-IT" sz="2000" dirty="0"/>
              <a:t>», mediante un </a:t>
            </a:r>
            <a:r>
              <a:rPr lang="it-IT" sz="2000" dirty="0" err="1"/>
              <a:t>querySelectorAll</a:t>
            </a:r>
            <a:r>
              <a:rPr lang="it-IT" sz="2000" dirty="0"/>
              <a:t> ritorno la lista delle marche, rimuovo la classe «nascondi» ad ogni div e successivamente mediante il metodo «</a:t>
            </a:r>
            <a:r>
              <a:rPr lang="it-IT" sz="2000" dirty="0" err="1"/>
              <a:t>indexOf</a:t>
            </a:r>
            <a:r>
              <a:rPr lang="it-IT" sz="2000" dirty="0"/>
              <a:t>» verifico se la stringa non è presente nei titoli, in tal caso aggiungo la classe «nascondi». </a:t>
            </a:r>
          </a:p>
          <a:p>
            <a:r>
              <a:rPr lang="it-IT" sz="2000" dirty="0"/>
              <a:t>Ho dichiarato due variabili che rappresentano la marca e l’input inserito, su di esse utilizzo il metodo «</a:t>
            </a:r>
            <a:r>
              <a:rPr lang="it-IT" sz="2000" dirty="0" err="1"/>
              <a:t>toLowerCase</a:t>
            </a:r>
            <a:r>
              <a:rPr lang="it-IT" sz="2000" dirty="0"/>
              <a:t>()» per effettuare la ricerca della sottostringa considerando tutti i caratteri come minuscoli, rendendo la ricerca case insensitive.</a:t>
            </a:r>
          </a:p>
        </p:txBody>
      </p:sp>
    </p:spTree>
    <p:extLst>
      <p:ext uri="{BB962C8B-B14F-4D97-AF65-F5344CB8AC3E}">
        <p14:creationId xmlns:p14="http://schemas.microsoft.com/office/powerpoint/2010/main" val="331775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7" y="613797"/>
            <a:ext cx="3835728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Implementazione barra di ricerca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CACF83-ABA3-4B5D-B99D-F6D85750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48" y="4725704"/>
            <a:ext cx="4305673" cy="5791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DC19DCA-A855-447B-AE0F-B7CED0FB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26" y="1870374"/>
            <a:ext cx="534208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Implementare le seguenti funzionalità mediante </a:t>
            </a:r>
            <a:r>
              <a:rPr lang="it-IT" sz="2000" dirty="0" err="1"/>
              <a:t>javascript</a:t>
            </a:r>
            <a:r>
              <a:rPr lang="it-IT" sz="2000" dirty="0"/>
              <a:t>:</a:t>
            </a:r>
            <a:endParaRPr lang="it-IT" sz="1600" dirty="0"/>
          </a:p>
          <a:p>
            <a:pPr lvl="2"/>
            <a:r>
              <a:rPr lang="it-IT" sz="1200" dirty="0"/>
              <a:t>Caricamento dinamico di contenuti</a:t>
            </a:r>
          </a:p>
          <a:p>
            <a:pPr lvl="2"/>
            <a:r>
              <a:rPr lang="it-IT" sz="1200" dirty="0"/>
              <a:t>Mostrare e nascondere delle sezioni di testo</a:t>
            </a:r>
          </a:p>
          <a:p>
            <a:pPr lvl="2"/>
            <a:r>
              <a:rPr lang="it-IT" sz="1200" dirty="0"/>
              <a:t>Selezione di preferiti</a:t>
            </a:r>
          </a:p>
          <a:p>
            <a:pPr lvl="2"/>
            <a:r>
              <a:rPr lang="it-IT" sz="1200" dirty="0"/>
              <a:t>Implementazione di una barra di ricerca</a:t>
            </a:r>
          </a:p>
          <a:p>
            <a:pPr lvl="2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 e CSS aggiuntivi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D9BB77-5862-43E1-9CED-4860DA69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00973"/>
            <a:ext cx="3153659" cy="27487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C67944-8919-4C74-A3CE-BBDA156F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00" y="100973"/>
            <a:ext cx="2260175" cy="28552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F65120-06F0-40F7-BC34-AEF8ED02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527" y="3059197"/>
            <a:ext cx="3429297" cy="366553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9E0E9EA-907D-4A13-9800-AC7BE2AB2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173" y="3059197"/>
            <a:ext cx="2283602" cy="36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Caricamento dinamico di contenuti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FD8C29-5424-4043-A203-50FBC9A4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389018"/>
            <a:ext cx="7447744" cy="66509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Il caricamento dinamico dei contenuti è stato implementato mediante l’utilizzo delle funzioni </a:t>
            </a:r>
            <a:r>
              <a:rPr lang="it-IT" dirty="0" err="1"/>
              <a:t>createElement</a:t>
            </a:r>
            <a:r>
              <a:rPr lang="it-IT" dirty="0"/>
              <a:t> e </a:t>
            </a:r>
            <a:r>
              <a:rPr lang="it-IT" dirty="0" err="1"/>
              <a:t>appendChild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Mediante la funzione </a:t>
            </a:r>
            <a:r>
              <a:rPr lang="it-IT" dirty="0" err="1"/>
              <a:t>createElement</a:t>
            </a:r>
            <a:r>
              <a:rPr lang="it-IT" dirty="0"/>
              <a:t> ho creato diversi &lt;div&gt;, che mediante la funzione </a:t>
            </a:r>
            <a:r>
              <a:rPr lang="it-IT" dirty="0" err="1"/>
              <a:t>appendChild</a:t>
            </a:r>
            <a:r>
              <a:rPr lang="it-IT" dirty="0"/>
              <a:t> ho ‘attaccato’ ad una sezione principale, chiamata contenitore che ho ottenuto mediante un </a:t>
            </a:r>
            <a:r>
              <a:rPr lang="it-IT" dirty="0" err="1"/>
              <a:t>querySelector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All’interno di ogni &lt;div&gt; ho realizzato, secondo la logica utilizzata precedentemente, un titolo &lt;h1&gt;, una &lt;</a:t>
            </a:r>
            <a:r>
              <a:rPr lang="it-IT" dirty="0" err="1"/>
              <a:t>img</a:t>
            </a:r>
            <a:r>
              <a:rPr lang="it-IT" dirty="0"/>
              <a:t>&gt;, una descrizione &lt;p&gt;, una frase ‘mostra di più’ &lt;p&gt; , una frase ‘mostra di </a:t>
            </a:r>
            <a:r>
              <a:rPr lang="it-IT" dirty="0" err="1"/>
              <a:t>meno’</a:t>
            </a:r>
            <a:r>
              <a:rPr lang="it-IT" dirty="0"/>
              <a:t> &lt;p&gt; e un bottone &lt;</a:t>
            </a:r>
            <a:r>
              <a:rPr lang="it-IT" dirty="0" err="1"/>
              <a:t>button</a:t>
            </a:r>
            <a:r>
              <a:rPr lang="it-IT" dirty="0"/>
              <a:t>&gt;.</a:t>
            </a:r>
          </a:p>
          <a:p>
            <a:pPr marL="0" indent="0">
              <a:buNone/>
            </a:pPr>
            <a:r>
              <a:rPr lang="it-IT" dirty="0"/>
              <a:t>Successivamente mediante un ciclo for, dopo aver letto i valori da un file esterno, ho inserito i valori nei rispettivi campi e mediante </a:t>
            </a:r>
            <a:r>
              <a:rPr lang="it-IT" dirty="0" err="1"/>
              <a:t>appendChild</a:t>
            </a:r>
            <a:r>
              <a:rPr lang="it-IT" dirty="0"/>
              <a:t> ho attaccato i componenti al relativo div.</a:t>
            </a:r>
          </a:p>
          <a:p>
            <a:pPr marL="0" indent="0">
              <a:buNone/>
            </a:pPr>
            <a:r>
              <a:rPr lang="it-IT" dirty="0"/>
              <a:t>Ho inoltre assegnato anche un id a ciascuno slot nel caso in cui si voglia intervenire per modificare lo stile di un determinato slot.</a:t>
            </a:r>
          </a:p>
          <a:p>
            <a:pPr marL="0" indent="0">
              <a:buNone/>
            </a:pPr>
            <a:r>
              <a:rPr lang="it-IT" dirty="0"/>
              <a:t>Alla descrizione &lt;p&gt; e alla frase ‘mostra di </a:t>
            </a:r>
            <a:r>
              <a:rPr lang="it-IT" dirty="0" err="1"/>
              <a:t>meno’</a:t>
            </a:r>
            <a:r>
              <a:rPr lang="it-IT" dirty="0"/>
              <a:t> &lt;p&gt; ho assegnato anche le classi «descrizione», «nascondi» e nel caso della frase anche la classe «meno» che ho utilizzato per implementare la funzione che permette di mostrare/nascondere le descrizioni. Stesso motivo per cui alla frase ‘mostra di più’ &lt;p&gt; ho assegnato la classe «mostra». Al bottone ho assegnato la classe «preferiti».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Caricamento dinamico di contenuti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F46ACD-EF01-4ECD-A4CF-7A451E13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00" y="154633"/>
            <a:ext cx="5113463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4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Mostrare descrizioni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FD8C29-5424-4043-A203-50FBC9A4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389018"/>
            <a:ext cx="7447744" cy="66509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mostrare e nascondere le descrizioni all’interno degli slot ho utilizzato gli eventi e i cambiamenti di classe dei vari elementi.</a:t>
            </a:r>
          </a:p>
          <a:p>
            <a:pPr marL="0" indent="0">
              <a:buNone/>
            </a:pPr>
            <a:r>
              <a:rPr lang="it-IT" dirty="0"/>
              <a:t>Innanzitutto, ho associato alla frase ‘mostra di più’ un evento click, che nel caso in cui si dovesse verificare avrebbe eseguito la funzione «</a:t>
            </a:r>
            <a:r>
              <a:rPr lang="it-IT" dirty="0" err="1"/>
              <a:t>funzione_mostra</a:t>
            </a:r>
            <a:r>
              <a:rPr lang="it-IT" dirty="0"/>
              <a:t>».</a:t>
            </a:r>
          </a:p>
          <a:p>
            <a:pPr marL="0" indent="0">
              <a:buNone/>
            </a:pPr>
            <a:r>
              <a:rPr lang="it-IT" dirty="0"/>
              <a:t>Dentro la funzione «</a:t>
            </a:r>
            <a:r>
              <a:rPr lang="it-IT" dirty="0" err="1"/>
              <a:t>funzione_mostra</a:t>
            </a:r>
            <a:r>
              <a:rPr lang="it-IT" dirty="0"/>
              <a:t>» mediante </a:t>
            </a:r>
            <a:r>
              <a:rPr lang="it-IT" dirty="0" err="1"/>
              <a:t>currentTarget</a:t>
            </a:r>
            <a:r>
              <a:rPr lang="it-IT" dirty="0"/>
              <a:t> ottengo il riferimento all’elemento che ha innescato la funzione, che nascondo aggiungendogli la classe «nascondi». Utilizzo </a:t>
            </a:r>
            <a:r>
              <a:rPr lang="it-IT" dirty="0" err="1"/>
              <a:t>parentNode</a:t>
            </a:r>
            <a:r>
              <a:rPr lang="it-IT" dirty="0"/>
              <a:t> per ottenere un riferimento al &lt;div&gt; dentro cui è contenuto l’elemento che ha innescato la funzione. Mediante una </a:t>
            </a:r>
            <a:r>
              <a:rPr lang="it-IT" dirty="0" err="1"/>
              <a:t>querySelectorAll</a:t>
            </a:r>
            <a:r>
              <a:rPr lang="it-IT" dirty="0"/>
              <a:t> ottengo la lista degli elementi interni a quel &lt;div&gt; che hanno classe «descrizione» e gli rimuovo la classe «nascondi» in modo da renderli visibili, inoltre alla frase che ha classe «meno» associo un </a:t>
            </a:r>
            <a:r>
              <a:rPr lang="it-IT" dirty="0" err="1"/>
              <a:t>eventListener</a:t>
            </a:r>
            <a:r>
              <a:rPr lang="it-IT" dirty="0"/>
              <a:t> che al verificarsi di un evento «click» lancia la funzione «</a:t>
            </a:r>
            <a:r>
              <a:rPr lang="it-IT" dirty="0" err="1"/>
              <a:t>funzione_nascondi</a:t>
            </a:r>
            <a:r>
              <a:rPr lang="it-IT" dirty="0"/>
              <a:t>»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1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Nascondere descrizioni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FD8C29-5424-4043-A203-50FBC9A4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389018"/>
            <a:ext cx="7447744" cy="6650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mostrare e nascondere le descrizioni all’interno degli slot ho utilizzato gli eventi e i cambiamenti di classe dei vari elementi.</a:t>
            </a:r>
          </a:p>
          <a:p>
            <a:pPr marL="0" indent="0">
              <a:buNone/>
            </a:pPr>
            <a:r>
              <a:rPr lang="it-IT" dirty="0"/>
              <a:t>Dentro la funzione «</a:t>
            </a:r>
            <a:r>
              <a:rPr lang="it-IT" dirty="0" err="1"/>
              <a:t>funzione_nascondi</a:t>
            </a:r>
            <a:r>
              <a:rPr lang="it-IT" dirty="0"/>
              <a:t>» mediante </a:t>
            </a:r>
            <a:r>
              <a:rPr lang="it-IT" dirty="0" err="1"/>
              <a:t>currentTarget</a:t>
            </a:r>
            <a:r>
              <a:rPr lang="it-IT" dirty="0"/>
              <a:t> ottengo il riferimento all’elemento che ha innescato la funzione, utilizzo </a:t>
            </a:r>
            <a:r>
              <a:rPr lang="it-IT" dirty="0" err="1"/>
              <a:t>parentNode</a:t>
            </a:r>
            <a:r>
              <a:rPr lang="it-IT" dirty="0"/>
              <a:t> per ottenere un riferimento al &lt;div&gt; dentro cui è contenuto l’elemento che ha innescato la funzione. Mediante una </a:t>
            </a:r>
            <a:r>
              <a:rPr lang="it-IT" dirty="0" err="1"/>
              <a:t>querySelectorAll</a:t>
            </a:r>
            <a:r>
              <a:rPr lang="it-IT" dirty="0"/>
              <a:t> ottengo la lista degli elementi interni a quel &lt;div&gt; che hanno classe «descrizione» e gli aggiungo la classe «nascondi» in modo da renderli invisibili, inoltre alla frase con classe «mostra» rimuovo la classe «nascondi» aggiunta precedentemente mediante la funzione «</a:t>
            </a:r>
            <a:r>
              <a:rPr lang="it-IT" dirty="0" err="1"/>
              <a:t>funzione_mostra</a:t>
            </a:r>
            <a:r>
              <a:rPr lang="it-IT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14434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Mostrare e nascondere descrizioni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01D925-4B1E-4180-A47F-D0F24406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36" y="5237403"/>
            <a:ext cx="5052498" cy="7392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7DF0A55-1D23-4D22-A4B8-1EF6CF7E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49" y="423952"/>
            <a:ext cx="458763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Selezione di preferiti:</a:t>
            </a:r>
            <a:b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it-IT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Aggiunta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FD8C29-5424-4043-A203-50FBC9A4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389018"/>
            <a:ext cx="7447744" cy="66509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Per aggiungere i preferiti ho utilizzato un bottone &lt;</a:t>
            </a:r>
            <a:r>
              <a:rPr lang="it-IT" dirty="0" err="1"/>
              <a:t>button</a:t>
            </a:r>
            <a:r>
              <a:rPr lang="it-IT" dirty="0"/>
              <a:t>&gt; a cui ho associato un </a:t>
            </a:r>
            <a:r>
              <a:rPr lang="it-IT" dirty="0" err="1"/>
              <a:t>eventListener</a:t>
            </a:r>
            <a:r>
              <a:rPr lang="it-IT" dirty="0"/>
              <a:t> che nel caso in cui si verifichi un click lancia la funzione </a:t>
            </a:r>
            <a:r>
              <a:rPr lang="it-IT" dirty="0" err="1"/>
              <a:t>aggiungi_preferiti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La funzione </a:t>
            </a:r>
            <a:r>
              <a:rPr lang="it-IT" dirty="0" err="1"/>
              <a:t>aggiungi_preferiti</a:t>
            </a:r>
            <a:r>
              <a:rPr lang="it-IT" dirty="0"/>
              <a:t> gestisce l’inserimento dinamico in una sezione con id </a:t>
            </a:r>
            <a:r>
              <a:rPr lang="it-IT" dirty="0" err="1"/>
              <a:t>box_pref</a:t>
            </a:r>
            <a:r>
              <a:rPr lang="it-IT" dirty="0"/>
              <a:t> che inizialmente ha classe «nascondi».</a:t>
            </a:r>
          </a:p>
          <a:p>
            <a:pPr marL="0" indent="0">
              <a:buNone/>
            </a:pPr>
            <a:r>
              <a:rPr lang="it-IT" dirty="0"/>
              <a:t>Inizialmente verifico se l’elemento che si sta aggiungendo ai preferiti è già presente, mediante una ricerca del nome della marca nella lista di marche presenti nel </a:t>
            </a:r>
            <a:r>
              <a:rPr lang="it-IT" dirty="0" err="1"/>
              <a:t>box_pref</a:t>
            </a:r>
            <a:r>
              <a:rPr lang="it-IT" dirty="0"/>
              <a:t>, in tal caso esco dalla funzione.</a:t>
            </a:r>
          </a:p>
          <a:p>
            <a:pPr marL="0" indent="0">
              <a:buNone/>
            </a:pPr>
            <a:r>
              <a:rPr lang="it-IT" dirty="0"/>
              <a:t>Nel caso di un elemento nuovo, inserisco dentro il </a:t>
            </a:r>
            <a:r>
              <a:rPr lang="it-IT" dirty="0" err="1"/>
              <a:t>box_pref</a:t>
            </a:r>
            <a:r>
              <a:rPr lang="it-IT" dirty="0"/>
              <a:t> un div contenente il nome e il logo della marca oltre che un bottone a cui associo un </a:t>
            </a:r>
            <a:r>
              <a:rPr lang="it-IT" dirty="0" err="1"/>
              <a:t>eventListener</a:t>
            </a:r>
            <a:r>
              <a:rPr lang="it-IT" dirty="0"/>
              <a:t> che in seguito ad un click esegue la funzione «</a:t>
            </a:r>
            <a:r>
              <a:rPr lang="it-IT" dirty="0" err="1"/>
              <a:t>rimuovi_preferiti</a:t>
            </a:r>
            <a:r>
              <a:rPr lang="it-IT" dirty="0"/>
              <a:t>».</a:t>
            </a:r>
          </a:p>
          <a:p>
            <a:pPr marL="0" indent="0">
              <a:buNone/>
            </a:pPr>
            <a:r>
              <a:rPr lang="it-IT" dirty="0"/>
              <a:t>All’interno dell’inserimento dinamico utilizzo un </a:t>
            </a:r>
            <a:r>
              <a:rPr lang="it-IT" dirty="0" err="1"/>
              <a:t>querySelectorAll</a:t>
            </a:r>
            <a:r>
              <a:rPr lang="it-IT" dirty="0"/>
              <a:t> che mi torna una lista contenente tutti i «div» presenti in un contenitore con id «preferiti». Per inserire ciascuno slot preferito in un «div» diverso utilizzo come variabile per distinguere i «div» la lunghezza della lista che contiene i «div» appartenenti al contenitore.</a:t>
            </a:r>
          </a:p>
          <a:p>
            <a:pPr marL="0" indent="0">
              <a:buNone/>
            </a:pPr>
            <a:r>
              <a:rPr lang="it-IT" dirty="0"/>
              <a:t>Infine, mostro il contenitore più grande, che rinchiude un titolo «h1» oltre che il box con id #preferiti, rimuovendo la classe «nascondi».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9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1082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MHW2</vt:lpstr>
      <vt:lpstr>Descrizione del progetto</vt:lpstr>
      <vt:lpstr>HTML e CSS aggiuntivi</vt:lpstr>
      <vt:lpstr>Caricamento dinamico di contenuti</vt:lpstr>
      <vt:lpstr>Caricamento dinamico di contenuti</vt:lpstr>
      <vt:lpstr>Mostrare descrizioni</vt:lpstr>
      <vt:lpstr>Nascondere descrizioni</vt:lpstr>
      <vt:lpstr>Mostrare e nascondere descrizioni</vt:lpstr>
      <vt:lpstr>Selezione di preferiti: Aggiunta</vt:lpstr>
      <vt:lpstr>Selezione di preferiti: Rimuovi</vt:lpstr>
      <vt:lpstr>Selezione di preferiti</vt:lpstr>
      <vt:lpstr>Selezione di preferiti</vt:lpstr>
      <vt:lpstr>Implementazione barra di ricerca</vt:lpstr>
      <vt:lpstr>Implementazione barra di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Claudio Musmeci</cp:lastModifiedBy>
  <cp:revision>32</cp:revision>
  <dcterms:created xsi:type="dcterms:W3CDTF">2021-03-24T16:57:46Z</dcterms:created>
  <dcterms:modified xsi:type="dcterms:W3CDTF">2021-04-11T11:40:07Z</dcterms:modified>
</cp:coreProperties>
</file>