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549DE-CDE4-53D0-A638-BF895EFB9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15B0C9-F1EE-33D7-88CC-C48C1FF3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3615C-4A4F-5152-AA86-82A83934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9ECD2-2730-32DC-F6B8-BE712E07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247A0-6BE0-2269-DBBC-A8370363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82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15D3C-5F9F-EF0D-6560-D8089901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D38A6F-BFCE-1DEF-B5FC-85D1D46B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173E3-0CB2-B37D-9744-0A22CE81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88ACCD-A88A-2464-71B2-A13E6064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A14E9F-D3D7-EE2D-009F-D6904E8F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0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3C2D0-21EE-4916-D849-96B0A71DA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51FFE1-5F68-26BB-A144-F22CC05FA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0EB799-5C2F-ED78-1F08-DF23DDDB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E23E1A-A09F-BCBA-03E4-607FCF69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007BE-1CDB-C34D-C420-E23619B3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7556F-EB82-53A2-7F16-DD4EFB9D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70117-1552-9A0C-4098-5F0A1608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4B63C-43B1-0B70-1666-ADB8F7A3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6D5552-ED7D-05E7-61BE-4F80A81D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BF69F-A649-44D6-2DF8-12669064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04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9D920-7219-AFDD-838A-8436119A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10E0-2062-9B7C-FAD4-4CE733C0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A54A3-171E-02B7-EBE6-265281D5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743F90-A669-E6EE-F028-CFCB004A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31A529-9063-98F3-608D-2BF3F7E0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2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91BC1-0440-4CAB-62B6-6A53B28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2BDF3-11CF-5F05-55A8-40A59EA18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9FF51-9DBA-F36F-61E1-18D2EBE6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70EF2F-14F6-307E-33DE-25B5537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6B233B-6DC4-B1D1-8A4A-A8EC7B0E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AB95EA-8714-E903-9AEC-5B1DB44F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0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86784-7047-B69F-8DDD-B4D8C1D2B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640432-D97D-961E-20AF-57341481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5F63D-0E84-778F-4650-AEE61ABCE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72F95B-85C7-E3EB-1261-B421C8A76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37114-EBCA-9CA4-4425-1C1D512E4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2FE826-622D-35D0-A44C-FEC81294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641DF8-41F4-A0D8-F736-8A2ABFA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4532FC-7B61-B7A0-1BC8-1789C953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3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98FD8-620B-FE87-50AB-A780213F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BFBE87-1233-9F58-8310-4C8F4A59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47FBB1-09E2-CDB6-B490-3220C883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F563A-3ECD-7D9A-B91A-8D13A66C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3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E55BB-2EFE-4A28-6F2E-6141EEE4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017331-912B-A577-490D-1DD63D0F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0DA0E9-F390-655C-12FC-D0817E37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10B0-237C-9A7E-9D4E-34B45CE8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8C83DB-FC93-9F9B-E006-1D937AEB9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AD5518-DAEC-360D-7AF5-E7633FF6F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A21F79-E547-7AB7-978D-A1B3DB5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A1355A-CE12-C793-552A-1161D053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D87B9-1949-112A-9FA2-892C85C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9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3726A-C491-0E51-7EC1-8E4222F4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AF3E02F-C5BA-4CE3-35C1-4AF4D636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649B6A-4A8D-458A-3AA8-C7708788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E5A3A-548D-6CB8-D337-FA421593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0F-9DEE-533E-0B7D-4DB2B3EF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40844C-3A07-F390-1B24-63ACEB18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7DBB37-AF8A-8184-B0CF-7D5A4630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0A613-3F7F-CD92-CFE3-4A9DAC87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EF434-89AF-46B0-80A7-378C0D891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CD79-C0AF-47DC-9051-205938A83D7C}" type="datetimeFigureOut">
              <a:rPr lang="pt-BR" smtClean="0"/>
              <a:t>10/09/2023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43D23-23E3-37AE-E0B3-C71AB0638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51587B-7117-F79C-8255-EB2F5677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17759-B432-4588-B112-836C9C4737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66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,315 Python Code Background Images, Stock Photos &amp; Vectors | Shutterstock">
            <a:extLst>
              <a:ext uri="{FF2B5EF4-FFF2-40B4-BE49-F238E27FC236}">
                <a16:creationId xmlns:a16="http://schemas.microsoft.com/office/drawing/2014/main" id="{C903B1B1-AF26-79BF-E77D-983BBEB3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"/>
          <a:stretch/>
        </p:blipFill>
        <p:spPr bwMode="auto">
          <a:xfrm>
            <a:off x="0" y="287339"/>
            <a:ext cx="12627428" cy="62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2E3146-23FC-DF8A-0AA2-392959496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EXTRAÇÃO DE ATRIBUTOS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A343B-8FA8-85EA-B400-F07AC907A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BIBLIOTECAS</a:t>
            </a:r>
            <a:r>
              <a:rPr lang="pt-BR" dirty="0"/>
              <a:t> </a:t>
            </a: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21484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,315 Python Code Background Images, Stock Photos &amp; Vectors | Shutterstock">
            <a:extLst>
              <a:ext uri="{FF2B5EF4-FFF2-40B4-BE49-F238E27FC236}">
                <a16:creationId xmlns:a16="http://schemas.microsoft.com/office/drawing/2014/main" id="{C903B1B1-AF26-79BF-E77D-983BBEB3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6469"/>
          <a:stretch/>
        </p:blipFill>
        <p:spPr bwMode="auto">
          <a:xfrm>
            <a:off x="0" y="287339"/>
            <a:ext cx="12192000" cy="62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19A343B-8FA8-85EA-B400-F07AC907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3" y="2840110"/>
            <a:ext cx="9393383" cy="1177780"/>
          </a:xfrm>
        </p:spPr>
        <p:txBody>
          <a:bodyPr>
            <a:normAutofit/>
          </a:bodyPr>
          <a:lstStyle/>
          <a:p>
            <a:pPr algn="just"/>
            <a:r>
              <a:rPr lang="pt-BR" sz="2200" b="0" i="0" cap="all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ALGORITMOS FUNDAMENTAIS: </a:t>
            </a:r>
            <a:r>
              <a:rPr lang="pt-BR" sz="22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otimização, integração, interpolação, problemas de autovalores, equações algébricas, equações diferenciais, estatísticas e muitas outras classes</a:t>
            </a:r>
            <a:endParaRPr lang="pt-BR" sz="2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55B809-0BA3-30A5-41D7-CE856CA2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70" y="506213"/>
            <a:ext cx="4182059" cy="143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158782-9555-DD99-F575-9D42B480A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5530"/>
            <a:ext cx="1209844" cy="96215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DE19F4E5-FD38-C737-4558-482B928E0093}"/>
              </a:ext>
            </a:extLst>
          </p:cNvPr>
          <p:cNvSpPr txBox="1">
            <a:spLocks/>
          </p:cNvSpPr>
          <p:nvPr/>
        </p:nvSpPr>
        <p:spPr>
          <a:xfrm>
            <a:off x="1233053" y="4324421"/>
            <a:ext cx="9393383" cy="1177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FUNDACIONAL: Estende 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NumPy</a:t>
            </a: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fornecendo ferramentas adicionais para computação de </a:t>
            </a:r>
            <a:r>
              <a:rPr lang="pt-BR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array</a:t>
            </a: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 estruturas de dados especializadas, como matrizes esparsas e árvores k-dimensionais.</a:t>
            </a:r>
          </a:p>
        </p:txBody>
      </p:sp>
      <p:pic>
        <p:nvPicPr>
          <p:cNvPr id="2050" name="Picture 2" descr="NumPy">
            <a:extLst>
              <a:ext uri="{FF2B5EF4-FFF2-40B4-BE49-F238E27FC236}">
                <a16:creationId xmlns:a16="http://schemas.microsoft.com/office/drawing/2014/main" id="{36690383-73CE-6597-AB14-6A866B95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46" y="4310566"/>
            <a:ext cx="1209844" cy="11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0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,315 Python Code Background Images, Stock Photos &amp; Vectors | Shutterstock">
            <a:extLst>
              <a:ext uri="{FF2B5EF4-FFF2-40B4-BE49-F238E27FC236}">
                <a16:creationId xmlns:a16="http://schemas.microsoft.com/office/drawing/2014/main" id="{C903B1B1-AF26-79BF-E77D-983BBEB3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6469"/>
          <a:stretch/>
        </p:blipFill>
        <p:spPr bwMode="auto">
          <a:xfrm>
            <a:off x="0" y="287339"/>
            <a:ext cx="12192000" cy="62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19A343B-8FA8-85EA-B400-F07AC907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3" y="2840110"/>
            <a:ext cx="10432473" cy="1177780"/>
          </a:xfrm>
        </p:spPr>
        <p:txBody>
          <a:bodyPr/>
          <a:lstStyle/>
          <a:p>
            <a:pPr algn="just"/>
            <a:r>
              <a:rPr lang="pt-BR" b="0" i="0" cap="all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ALGORITMOS FUNDAMENTAIS: </a:t>
            </a:r>
            <a:r>
              <a:rPr lang="pt-BR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 </a:t>
            </a: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pacote </a:t>
            </a:r>
            <a:r>
              <a:rPr lang="pt-BR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python</a:t>
            </a:r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para análise de música e áudio. Ele fornece os blocos de construção necessários para criar sistemas de recuperação de informações musicais.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44CA2B0-D9CE-9E04-9335-F01545FF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194" y="589213"/>
            <a:ext cx="3679611" cy="1533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F4FAAE7-FEAA-AD26-7485-985D9532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626" y="2923239"/>
            <a:ext cx="1245996" cy="90061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13A717-DFE6-1372-2FDD-CCA64667A359}"/>
              </a:ext>
            </a:extLst>
          </p:cNvPr>
          <p:cNvSpPr txBox="1"/>
          <p:nvPr/>
        </p:nvSpPr>
        <p:spPr>
          <a:xfrm>
            <a:off x="3037608" y="4283392"/>
            <a:ext cx="61167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i="1" dirty="0" err="1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</a:t>
            </a:r>
            <a:r>
              <a:rPr lang="pt-BR" sz="2000" i="1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2000" i="1" dirty="0" err="1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librosa</a:t>
            </a:r>
            <a:endParaRPr lang="pt-BR" sz="2000" i="1" dirty="0">
              <a:solidFill>
                <a:schemeClr val="bg2">
                  <a:lumMod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i="1" dirty="0" err="1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</a:t>
            </a:r>
            <a:r>
              <a:rPr lang="pt-BR" sz="2000" i="1" dirty="0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2000" i="1" dirty="0" err="1">
                <a:solidFill>
                  <a:schemeClr val="bg2">
                    <a:lumMod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librosa.display</a:t>
            </a:r>
            <a:endParaRPr lang="pt-BR" sz="2000" i="1" dirty="0">
              <a:solidFill>
                <a:schemeClr val="bg2">
                  <a:lumMod val="25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3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079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5" name="Picture 3" descr="Python Language: What You Need To Know">
            <a:extLst>
              <a:ext uri="{FF2B5EF4-FFF2-40B4-BE49-F238E27FC236}">
                <a16:creationId xmlns:a16="http://schemas.microsoft.com/office/drawing/2014/main" id="{8E132D47-052E-AD9B-5999-EBCE474B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" r="-1" b="22190"/>
          <a:stretch/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,315 Python Code Background Images, Stock Photos &amp; Vectors | Shutterstock">
            <a:extLst>
              <a:ext uri="{FF2B5EF4-FFF2-40B4-BE49-F238E27FC236}">
                <a16:creationId xmlns:a16="http://schemas.microsoft.com/office/drawing/2014/main" id="{C903B1B1-AF26-79BF-E77D-983BBEB36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844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2" name="Rectangle 308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8FEB597E-BBE2-B069-066A-D5A8A8CF0FBF}"/>
              </a:ext>
            </a:extLst>
          </p:cNvPr>
          <p:cNvSpPr txBox="1">
            <a:spLocks/>
          </p:cNvSpPr>
          <p:nvPr/>
        </p:nvSpPr>
        <p:spPr>
          <a:xfrm>
            <a:off x="838200" y="1115219"/>
            <a:ext cx="53959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cap="all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4300" kern="1200" dirty="0">
                <a:latin typeface="+mj-lt"/>
                <a:ea typeface="+mj-ea"/>
                <a:cs typeface="+mj-cs"/>
              </a:rPr>
              <a:t>OUTRAS BIBLIOTECAS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A343B-8FA8-85EA-B400-F07AC907A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28082"/>
            <a:ext cx="5395912" cy="7159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0" i="0" kern="12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PyWavelets</a:t>
            </a:r>
            <a:r>
              <a:rPr lang="en-US" sz="2000" kern="12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: </a:t>
            </a:r>
            <a:r>
              <a:rPr lang="en-US" sz="2000" b="0" i="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  </a:t>
            </a:r>
            <a:r>
              <a:rPr lang="en-US" sz="2000" kern="1200" cap="all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transformação</a:t>
            </a:r>
            <a:r>
              <a:rPr lang="en-US" sz="20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wavelet de </a:t>
            </a:r>
            <a:r>
              <a:rPr lang="en-US" sz="2000" kern="1200" cap="all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código</a:t>
            </a:r>
            <a:r>
              <a:rPr lang="en-US" sz="20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cap="all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aberto</a:t>
            </a:r>
            <a:r>
              <a:rPr lang="en-US" sz="2000" kern="1200" cap="all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para Python (IMPORT PYWT)</a:t>
            </a:r>
          </a:p>
        </p:txBody>
      </p: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>
            <a:extLst>
              <a:ext uri="{FF2B5EF4-FFF2-40B4-BE49-F238E27FC236}">
                <a16:creationId xmlns:a16="http://schemas.microsoft.com/office/drawing/2014/main" id="{F18F0ED0-24EC-9DD4-4B3D-1CB2DA5A0978}"/>
              </a:ext>
            </a:extLst>
          </p:cNvPr>
          <p:cNvSpPr txBox="1">
            <a:spLocks/>
          </p:cNvSpPr>
          <p:nvPr/>
        </p:nvSpPr>
        <p:spPr>
          <a:xfrm>
            <a:off x="838200" y="5142528"/>
            <a:ext cx="5395912" cy="70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pyemd</a:t>
            </a:r>
            <a:r>
              <a:rPr lang="en-US" sz="20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1.0.0: </a:t>
            </a:r>
            <a:r>
              <a:rPr lang="en-US" sz="20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permite</a:t>
            </a:r>
            <a:r>
              <a:rPr lang="en-US" sz="20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en-US" sz="20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</a:t>
            </a:r>
            <a:r>
              <a:rPr lang="en-US" sz="20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</a:t>
            </a:r>
            <a:r>
              <a:rPr lang="en-US" sz="20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cap="all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usado</a:t>
            </a:r>
            <a:r>
              <a:rPr lang="en-US" sz="2000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 NumPy )</a:t>
            </a:r>
          </a:p>
        </p:txBody>
      </p:sp>
    </p:spTree>
    <p:extLst>
      <p:ext uri="{BB962C8B-B14F-4D97-AF65-F5344CB8AC3E}">
        <p14:creationId xmlns:p14="http://schemas.microsoft.com/office/powerpoint/2010/main" val="34159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,315 Python Code Background Images, Stock Photos &amp; Vectors | Shutterstock">
            <a:extLst>
              <a:ext uri="{FF2B5EF4-FFF2-40B4-BE49-F238E27FC236}">
                <a16:creationId xmlns:a16="http://schemas.microsoft.com/office/drawing/2014/main" id="{E3B959C4-25BC-0201-9102-838316FFE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6469"/>
          <a:stretch/>
        </p:blipFill>
        <p:spPr bwMode="auto">
          <a:xfrm>
            <a:off x="0" y="287339"/>
            <a:ext cx="12192000" cy="620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E9B34F-B381-0EFB-1ADE-3B324F25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IMPORTANDO BIBLIOTECAS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7513E-0714-7EFD-5226-76E3523C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numpy</a:t>
            </a:r>
            <a:r>
              <a:rPr lang="pt-BR" i="1" dirty="0"/>
              <a:t> as </a:t>
            </a:r>
            <a:r>
              <a:rPr lang="pt-BR" i="1" dirty="0" err="1"/>
              <a:t>np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librosa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librosa.display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matplotlib.pyplot</a:t>
            </a:r>
            <a:r>
              <a:rPr lang="pt-BR" i="1" dirty="0"/>
              <a:t> as </a:t>
            </a:r>
            <a:r>
              <a:rPr lang="pt-BR" i="1" dirty="0" err="1"/>
              <a:t>plt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IPython.display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Audio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requests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pywt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scipy.signal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hilbert</a:t>
            </a:r>
            <a:endParaRPr lang="pt-BR" i="1" dirty="0"/>
          </a:p>
          <a:p>
            <a:pPr marL="0" indent="0">
              <a:buNone/>
            </a:pPr>
            <a:r>
              <a:rPr lang="pt-BR" i="1" dirty="0" err="1"/>
              <a:t>from</a:t>
            </a:r>
            <a:r>
              <a:rPr lang="pt-BR" i="1" dirty="0"/>
              <a:t> </a:t>
            </a:r>
            <a:r>
              <a:rPr lang="pt-BR" i="1" dirty="0" err="1"/>
              <a:t>pyemd</a:t>
            </a:r>
            <a:r>
              <a:rPr lang="pt-BR" i="1" dirty="0"/>
              <a:t> </a:t>
            </a:r>
            <a:r>
              <a:rPr lang="pt-BR" i="1" dirty="0" err="1"/>
              <a:t>import</a:t>
            </a:r>
            <a:r>
              <a:rPr lang="pt-BR" i="1" dirty="0"/>
              <a:t> </a:t>
            </a:r>
            <a:r>
              <a:rPr lang="pt-BR" i="1" dirty="0" err="1"/>
              <a:t>emd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92416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Calibri</vt:lpstr>
      <vt:lpstr>Calibri Light</vt:lpstr>
      <vt:lpstr>Tema do Office</vt:lpstr>
      <vt:lpstr>EXTRAÇÃO DE ATRIBUTOS</vt:lpstr>
      <vt:lpstr>Apresentação do PowerPoint</vt:lpstr>
      <vt:lpstr>Apresentação do PowerPoint</vt:lpstr>
      <vt:lpstr>Apresentação do PowerPoint</vt:lpstr>
      <vt:lpstr>IMPORTANDO BIBLIOTECAS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EXTRAÇÃO DE ATRIBUTOS</dc:title>
  <dc:creator>a9345</dc:creator>
  <cp:lastModifiedBy>a9345</cp:lastModifiedBy>
  <cp:revision>1</cp:revision>
  <dcterms:created xsi:type="dcterms:W3CDTF">2023-09-10T22:49:58Z</dcterms:created>
  <dcterms:modified xsi:type="dcterms:W3CDTF">2023-09-10T23:24:58Z</dcterms:modified>
</cp:coreProperties>
</file>