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1" r:id="rId6"/>
    <p:sldId id="258" r:id="rId7"/>
    <p:sldId id="259"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9/20/2021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9/20/2021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9/20/2021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9/20/2021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omentj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31601" y="1642533"/>
            <a:ext cx="8986572" cy="2677648"/>
          </a:xfrm>
        </p:spPr>
        <p:txBody>
          <a:bodyPr/>
          <a:lstStyle/>
          <a:p>
            <a:pPr algn="ctr"/>
            <a:r>
              <a:rPr lang="es-ES" sz="1600" dirty="0"/>
              <a:t>En el contexto actual de la 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presencialidad. Este retorno a las actividades en forma presencial ha generado una serie de otras dificultades, las cuales han quedado en evidencia con el pasar de los días. </a:t>
            </a:r>
            <a:endParaRPr lang="es-CL" sz="1600" dirty="0"/>
          </a:p>
        </p:txBody>
      </p:sp>
      <p:sp>
        <p:nvSpPr>
          <p:cNvPr id="3" name="Subtítulo 2"/>
          <p:cNvSpPr>
            <a:spLocks noGrp="1"/>
          </p:cNvSpPr>
          <p:nvPr>
            <p:ph type="subTitle" idx="1"/>
          </p:nvPr>
        </p:nvSpPr>
        <p:spPr>
          <a:xfrm>
            <a:off x="1331601" y="1109389"/>
            <a:ext cx="8825658" cy="861420"/>
          </a:xfrm>
        </p:spPr>
        <p:txBody>
          <a:bodyPr/>
          <a:lstStyle/>
          <a:p>
            <a:r>
              <a:rPr lang="es-CL" dirty="0" err="1" smtClean="0"/>
              <a:t>Registroapp</a:t>
            </a:r>
            <a:endParaRPr lang="es-CL" dirty="0"/>
          </a:p>
        </p:txBody>
      </p:sp>
      <p:sp>
        <p:nvSpPr>
          <p:cNvPr id="4" name="Rectángulo 3"/>
          <p:cNvSpPr/>
          <p:nvPr/>
        </p:nvSpPr>
        <p:spPr>
          <a:xfrm>
            <a:off x="438068" y="4191605"/>
            <a:ext cx="5702959" cy="1323439"/>
          </a:xfrm>
          <a:prstGeom prst="rect">
            <a:avLst/>
          </a:prstGeom>
          <a:noFill/>
        </p:spPr>
        <p:txBody>
          <a:bodyPr wrap="square" lIns="91440" tIns="45720" rIns="91440" bIns="45720">
            <a:spAutoFit/>
          </a:bodyPr>
          <a:lstStyle/>
          <a:p>
            <a:pPr algn="ctr"/>
            <a:r>
              <a:rPr lang="es-ES" sz="4000" b="0" cap="none" spc="0" dirty="0" smtClean="0">
                <a:ln w="0"/>
                <a:solidFill>
                  <a:schemeClr val="bg1"/>
                </a:solidFill>
                <a:effectLst>
                  <a:outerShdw blurRad="38100" dist="19050" dir="2700000" algn="tl" rotWithShape="0">
                    <a:schemeClr val="dk1">
                      <a:alpha val="40000"/>
                    </a:schemeClr>
                  </a:outerShdw>
                </a:effectLst>
              </a:rPr>
              <a:t>Ayrton Vergara</a:t>
            </a:r>
          </a:p>
          <a:p>
            <a:pPr algn="ctr"/>
            <a:r>
              <a:rPr lang="es-ES" sz="4000" dirty="0" smtClean="0">
                <a:ln w="0"/>
                <a:solidFill>
                  <a:schemeClr val="bg1"/>
                </a:solidFill>
                <a:effectLst>
                  <a:outerShdw blurRad="38100" dist="19050" dir="2700000" algn="tl" rotWithShape="0">
                    <a:schemeClr val="dk1">
                      <a:alpha val="40000"/>
                    </a:schemeClr>
                  </a:outerShdw>
                </a:effectLst>
              </a:rPr>
              <a:t>Claudio Rigollet</a:t>
            </a:r>
            <a:endParaRPr lang="es-ES" sz="4000" b="0" cap="none" spc="0" dirty="0">
              <a:ln w="0"/>
              <a:solidFill>
                <a:schemeClr val="bg1"/>
              </a:solidFill>
              <a:effectLst>
                <a:outerShdw blurRad="38100" dist="19050" dir="2700000" algn="tl" rotWithShape="0">
                  <a:schemeClr val="dk1">
                    <a:alpha val="40000"/>
                  </a:schemeClr>
                </a:outerShdw>
              </a:effectLst>
            </a:endParaRPr>
          </a:p>
        </p:txBody>
      </p:sp>
      <p:sp>
        <p:nvSpPr>
          <p:cNvPr id="5" name="Rectángulo 4"/>
          <p:cNvSpPr/>
          <p:nvPr/>
        </p:nvSpPr>
        <p:spPr>
          <a:xfrm>
            <a:off x="2427259" y="5717230"/>
            <a:ext cx="7730000" cy="400110"/>
          </a:xfrm>
          <a:prstGeom prst="rect">
            <a:avLst/>
          </a:prstGeom>
          <a:noFill/>
        </p:spPr>
        <p:txBody>
          <a:bodyPr wrap="none" lIns="91440" tIns="45720" rIns="91440" bIns="45720">
            <a:spAutoFit/>
          </a:bodyPr>
          <a:lstStyle/>
          <a:p>
            <a:pPr algn="ctr"/>
            <a:r>
              <a:rPr lang="es-ES" sz="2000" dirty="0" smtClean="0">
                <a:ln w="0"/>
                <a:solidFill>
                  <a:schemeClr val="bg1"/>
                </a:solidFill>
                <a:effectLst>
                  <a:outerShdw blurRad="38100" dist="19050" dir="2700000" algn="tl" rotWithShape="0">
                    <a:schemeClr val="dk1">
                      <a:alpha val="40000"/>
                    </a:schemeClr>
                  </a:outerShdw>
                </a:effectLst>
              </a:rPr>
              <a:t>PROGRAMACIÓN </a:t>
            </a:r>
            <a:r>
              <a:rPr lang="es-ES" sz="2000" dirty="0">
                <a:ln w="0"/>
                <a:solidFill>
                  <a:schemeClr val="bg1"/>
                </a:solidFill>
                <a:effectLst>
                  <a:outerShdw blurRad="38100" dist="19050" dir="2700000" algn="tl" rotWithShape="0">
                    <a:schemeClr val="dk1">
                      <a:alpha val="40000"/>
                    </a:schemeClr>
                  </a:outerShdw>
                </a:effectLst>
              </a:rPr>
              <a:t>DE APLICACIONES MÓVILES PGY4121-002V</a:t>
            </a:r>
            <a:endParaRPr lang="es-ES" sz="2000" b="0" cap="none" spc="0" dirty="0">
              <a:ln w="0"/>
              <a:solidFill>
                <a:schemeClr val="bg1"/>
              </a:solidFill>
              <a:effectLst>
                <a:outerShdw blurRad="38100" dist="19050" dir="2700000" algn="tl" rotWithShape="0">
                  <a:schemeClr val="dk1">
                    <a:alpha val="40000"/>
                  </a:schemeClr>
                </a:outerShdw>
              </a:effectLst>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436" y="722583"/>
            <a:ext cx="1054823" cy="1161217"/>
          </a:xfrm>
          <a:prstGeom prst="rect">
            <a:avLst/>
          </a:prstGeom>
        </p:spPr>
      </p:pic>
    </p:spTree>
    <p:extLst>
      <p:ext uri="{BB962C8B-B14F-4D97-AF65-F5344CB8AC3E}">
        <p14:creationId xmlns:p14="http://schemas.microsoft.com/office/powerpoint/2010/main" val="275077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Características Principales</a:t>
            </a:r>
            <a:endParaRPr lang="es-CL" dirty="0"/>
          </a:p>
        </p:txBody>
      </p:sp>
      <p:sp>
        <p:nvSpPr>
          <p:cNvPr id="3" name="Marcador de contenido 2"/>
          <p:cNvSpPr>
            <a:spLocks noGrp="1"/>
          </p:cNvSpPr>
          <p:nvPr>
            <p:ph idx="1"/>
          </p:nvPr>
        </p:nvSpPr>
        <p:spPr/>
        <p:txBody>
          <a:bodyPr/>
          <a:lstStyle/>
          <a:p>
            <a:r>
              <a:rPr lang="es-CL" dirty="0" smtClean="0"/>
              <a:t>Validación de entrada</a:t>
            </a:r>
          </a:p>
          <a:p>
            <a:r>
              <a:rPr lang="es-CL" dirty="0" smtClean="0"/>
              <a:t>Validar al salir de la aplicación</a:t>
            </a:r>
          </a:p>
          <a:p>
            <a:r>
              <a:rPr lang="es-CL" dirty="0" smtClean="0"/>
              <a:t>Enviar Usuario registrado a página de inicio con bienvenida</a:t>
            </a:r>
          </a:p>
          <a:p>
            <a:r>
              <a:rPr lang="es-CL" dirty="0" smtClean="0"/>
              <a:t>Restablecer contraseña</a:t>
            </a:r>
          </a:p>
          <a:p>
            <a:r>
              <a:rPr lang="es-CL" dirty="0" smtClean="0"/>
              <a:t>Listar usuarios registrados</a:t>
            </a:r>
          </a:p>
          <a:p>
            <a:r>
              <a:rPr lang="es-CL" dirty="0" smtClean="0"/>
              <a:t>Eliminar un Alumno</a:t>
            </a:r>
          </a:p>
          <a:p>
            <a:r>
              <a:rPr lang="es-CL" dirty="0" smtClean="0"/>
              <a:t>Mostrar detalles del Alumno</a:t>
            </a:r>
            <a:r>
              <a:rPr lang="es-CL" u="sng" dirty="0" smtClean="0"/>
              <a:t> y código QR</a:t>
            </a:r>
            <a:endParaRPr lang="es-CL" dirty="0" smtClean="0"/>
          </a:p>
          <a:p>
            <a:endParaRPr lang="es-CL" dirty="0" smtClean="0"/>
          </a:p>
          <a:p>
            <a:endParaRPr lang="es-CL" dirty="0" smtClean="0"/>
          </a:p>
          <a:p>
            <a:endParaRPr lang="es-CL" dirty="0" smtClean="0"/>
          </a:p>
          <a:p>
            <a:endParaRPr lang="es-CL" dirty="0"/>
          </a:p>
        </p:txBody>
      </p:sp>
    </p:spTree>
    <p:extLst>
      <p:ext uri="{BB962C8B-B14F-4D97-AF65-F5344CB8AC3E}">
        <p14:creationId xmlns:p14="http://schemas.microsoft.com/office/powerpoint/2010/main" val="3525679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579989" y="998780"/>
            <a:ext cx="3792612" cy="5393012"/>
          </a:xfrm>
          <a:prstGeom prst="rect">
            <a:avLst/>
          </a:prstGeom>
        </p:spPr>
      </p:pic>
      <p:pic>
        <p:nvPicPr>
          <p:cNvPr id="6" name="Imagen 5"/>
          <p:cNvPicPr>
            <a:picLocks noChangeAspect="1"/>
          </p:cNvPicPr>
          <p:nvPr/>
        </p:nvPicPr>
        <p:blipFill>
          <a:blip r:embed="rId3"/>
          <a:stretch>
            <a:fillRect/>
          </a:stretch>
        </p:blipFill>
        <p:spPr>
          <a:xfrm>
            <a:off x="2597728" y="998779"/>
            <a:ext cx="2982262" cy="5398485"/>
          </a:xfrm>
          <a:prstGeom prst="rect">
            <a:avLst/>
          </a:prstGeom>
        </p:spPr>
      </p:pic>
    </p:spTree>
    <p:extLst>
      <p:ext uri="{BB962C8B-B14F-4D97-AF65-F5344CB8AC3E}">
        <p14:creationId xmlns:p14="http://schemas.microsoft.com/office/powerpoint/2010/main" val="362726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04499" y="1091047"/>
            <a:ext cx="3402783" cy="5348434"/>
          </a:xfrm>
          <a:prstGeom prst="rect">
            <a:avLst/>
          </a:prstGeom>
        </p:spPr>
      </p:pic>
      <p:pic>
        <p:nvPicPr>
          <p:cNvPr id="5" name="Imagen 4"/>
          <p:cNvPicPr>
            <a:picLocks noChangeAspect="1"/>
          </p:cNvPicPr>
          <p:nvPr/>
        </p:nvPicPr>
        <p:blipFill>
          <a:blip r:embed="rId3"/>
          <a:stretch>
            <a:fillRect/>
          </a:stretch>
        </p:blipFill>
        <p:spPr>
          <a:xfrm>
            <a:off x="6307282" y="1091047"/>
            <a:ext cx="3349098" cy="5348434"/>
          </a:xfrm>
          <a:prstGeom prst="rect">
            <a:avLst/>
          </a:prstGeom>
        </p:spPr>
      </p:pic>
    </p:spTree>
    <p:extLst>
      <p:ext uri="{BB962C8B-B14F-4D97-AF65-F5344CB8AC3E}">
        <p14:creationId xmlns:p14="http://schemas.microsoft.com/office/powerpoint/2010/main" val="1501535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00405" y="2724679"/>
            <a:ext cx="3476190" cy="1533333"/>
          </a:xfrm>
          <a:prstGeom prst="rect">
            <a:avLst/>
          </a:prstGeom>
        </p:spPr>
      </p:pic>
      <p:pic>
        <p:nvPicPr>
          <p:cNvPr id="5" name="Imagen 4"/>
          <p:cNvPicPr>
            <a:picLocks noChangeAspect="1"/>
          </p:cNvPicPr>
          <p:nvPr/>
        </p:nvPicPr>
        <p:blipFill>
          <a:blip r:embed="rId3"/>
          <a:stretch>
            <a:fillRect/>
          </a:stretch>
        </p:blipFill>
        <p:spPr>
          <a:xfrm>
            <a:off x="6020450" y="723785"/>
            <a:ext cx="3704762" cy="6009524"/>
          </a:xfrm>
          <a:prstGeom prst="rect">
            <a:avLst/>
          </a:prstGeom>
        </p:spPr>
      </p:pic>
    </p:spTree>
    <p:extLst>
      <p:ext uri="{BB962C8B-B14F-4D97-AF65-F5344CB8AC3E}">
        <p14:creationId xmlns:p14="http://schemas.microsoft.com/office/powerpoint/2010/main" val="495594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507933" y="1122218"/>
            <a:ext cx="3820718" cy="5237019"/>
          </a:xfrm>
          <a:prstGeom prst="rect">
            <a:avLst/>
          </a:prstGeom>
        </p:spPr>
      </p:pic>
      <p:pic>
        <p:nvPicPr>
          <p:cNvPr id="6" name="Imagen 5"/>
          <p:cNvPicPr>
            <a:picLocks noChangeAspect="1"/>
          </p:cNvPicPr>
          <p:nvPr/>
        </p:nvPicPr>
        <p:blipFill>
          <a:blip r:embed="rId3"/>
          <a:stretch>
            <a:fillRect/>
          </a:stretch>
        </p:blipFill>
        <p:spPr>
          <a:xfrm>
            <a:off x="6328651" y="1122217"/>
            <a:ext cx="4013954" cy="5237019"/>
          </a:xfrm>
          <a:prstGeom prst="rect">
            <a:avLst/>
          </a:prstGeom>
        </p:spPr>
      </p:pic>
    </p:spTree>
    <p:extLst>
      <p:ext uri="{BB962C8B-B14F-4D97-AF65-F5344CB8AC3E}">
        <p14:creationId xmlns:p14="http://schemas.microsoft.com/office/powerpoint/2010/main" val="1812250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50328" y="1045051"/>
            <a:ext cx="3208447" cy="5449268"/>
          </a:xfrm>
          <a:prstGeom prst="rect">
            <a:avLst/>
          </a:prstGeom>
        </p:spPr>
      </p:pic>
      <p:pic>
        <p:nvPicPr>
          <p:cNvPr id="5" name="Imagen 4"/>
          <p:cNvPicPr>
            <a:picLocks noChangeAspect="1"/>
          </p:cNvPicPr>
          <p:nvPr/>
        </p:nvPicPr>
        <p:blipFill>
          <a:blip r:embed="rId3"/>
          <a:stretch>
            <a:fillRect/>
          </a:stretch>
        </p:blipFill>
        <p:spPr>
          <a:xfrm>
            <a:off x="5758775" y="1045051"/>
            <a:ext cx="3208838" cy="5451574"/>
          </a:xfrm>
          <a:prstGeom prst="rect">
            <a:avLst/>
          </a:prstGeom>
        </p:spPr>
      </p:pic>
    </p:spTree>
    <p:extLst>
      <p:ext uri="{BB962C8B-B14F-4D97-AF65-F5344CB8AC3E}">
        <p14:creationId xmlns:p14="http://schemas.microsoft.com/office/powerpoint/2010/main" val="2234626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224869" y="1431249"/>
            <a:ext cx="2926549" cy="5012495"/>
          </a:xfrm>
          <a:prstGeom prst="rect">
            <a:avLst/>
          </a:prstGeom>
        </p:spPr>
      </p:pic>
      <p:pic>
        <p:nvPicPr>
          <p:cNvPr id="5" name="Imagen 4"/>
          <p:cNvPicPr>
            <a:picLocks noChangeAspect="1"/>
          </p:cNvPicPr>
          <p:nvPr/>
        </p:nvPicPr>
        <p:blipFill>
          <a:blip r:embed="rId3"/>
          <a:stretch>
            <a:fillRect/>
          </a:stretch>
        </p:blipFill>
        <p:spPr>
          <a:xfrm>
            <a:off x="6151418" y="1431249"/>
            <a:ext cx="3112282" cy="5012495"/>
          </a:xfrm>
          <a:prstGeom prst="rect">
            <a:avLst/>
          </a:prstGeom>
        </p:spPr>
      </p:pic>
    </p:spTree>
    <p:extLst>
      <p:ext uri="{BB962C8B-B14F-4D97-AF65-F5344CB8AC3E}">
        <p14:creationId xmlns:p14="http://schemas.microsoft.com/office/powerpoint/2010/main" val="1424155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Datos de instalación</a:t>
            </a:r>
            <a:endParaRPr lang="es-CL" dirty="0"/>
          </a:p>
        </p:txBody>
      </p:sp>
      <p:sp>
        <p:nvSpPr>
          <p:cNvPr id="3" name="Marcador de contenido 2"/>
          <p:cNvSpPr>
            <a:spLocks noGrp="1"/>
          </p:cNvSpPr>
          <p:nvPr>
            <p:ph idx="1"/>
          </p:nvPr>
        </p:nvSpPr>
        <p:spPr/>
        <p:txBody>
          <a:bodyPr/>
          <a:lstStyle/>
          <a:p>
            <a:r>
              <a:rPr lang="es-CL" dirty="0"/>
              <a:t>https://github.com/claudiorigo/-registroAPP</a:t>
            </a:r>
          </a:p>
          <a:p>
            <a:r>
              <a:rPr lang="es-ES" dirty="0">
                <a:hlinkClick r:id="rId2"/>
              </a:rPr>
              <a:t>https://momentjs.com</a:t>
            </a:r>
            <a:r>
              <a:rPr lang="es-ES" dirty="0" smtClean="0">
                <a:hlinkClick r:id="rId2"/>
              </a:rPr>
              <a:t>/</a:t>
            </a:r>
            <a:endParaRPr lang="es-ES" dirty="0" smtClean="0"/>
          </a:p>
          <a:p>
            <a:pPr marL="0" indent="0">
              <a:buNone/>
            </a:pPr>
            <a:r>
              <a:rPr lang="es-ES" dirty="0"/>
              <a:t>(paquete de instalación para agregar fecha)</a:t>
            </a:r>
            <a:endParaRPr lang="es-CL" dirty="0"/>
          </a:p>
          <a:p>
            <a:r>
              <a:rPr lang="es-ES" dirty="0" err="1" smtClean="0"/>
              <a:t>npm</a:t>
            </a:r>
            <a:r>
              <a:rPr lang="es-ES" dirty="0" smtClean="0"/>
              <a:t> </a:t>
            </a:r>
            <a:r>
              <a:rPr lang="es-ES" dirty="0" err="1"/>
              <a:t>install</a:t>
            </a:r>
            <a:r>
              <a:rPr lang="es-ES" dirty="0"/>
              <a:t> </a:t>
            </a:r>
            <a:r>
              <a:rPr lang="es-ES" dirty="0" err="1"/>
              <a:t>moment</a:t>
            </a:r>
            <a:r>
              <a:rPr lang="es-ES" dirty="0"/>
              <a:t> --</a:t>
            </a:r>
            <a:r>
              <a:rPr lang="es-ES" dirty="0" err="1"/>
              <a:t>save</a:t>
            </a:r>
            <a:r>
              <a:rPr lang="es-ES" dirty="0"/>
              <a:t>	</a:t>
            </a:r>
            <a:endParaRPr lang="es-ES" dirty="0" smtClean="0"/>
          </a:p>
        </p:txBody>
      </p:sp>
    </p:spTree>
    <p:extLst>
      <p:ext uri="{BB962C8B-B14F-4D97-AF65-F5344CB8AC3E}">
        <p14:creationId xmlns:p14="http://schemas.microsoft.com/office/powerpoint/2010/main" val="10705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204</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Sala de reuniones Ion</vt:lpstr>
      <vt:lpstr>En el contexto actual de la 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presencialidad. Este retorno a las actividades en forma presencial ha generado una serie de otras dificultades, las cuales han quedado en evidencia con el pasar de los días. </vt:lpstr>
      <vt:lpstr>Características Principales</vt:lpstr>
      <vt:lpstr>Presentación de PowerPoint</vt:lpstr>
      <vt:lpstr>Presentación de PowerPoint</vt:lpstr>
      <vt:lpstr>Presentación de PowerPoint</vt:lpstr>
      <vt:lpstr>Presentación de PowerPoint</vt:lpstr>
      <vt:lpstr>Presentación de PowerPoint</vt:lpstr>
      <vt:lpstr>Presentación de PowerPoint</vt:lpstr>
      <vt:lpstr>Datos de instalación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 el contexto actual de la 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presencialidad. Este retorno a las actividades en forma presencial ha generado una serie de otras dificultades, las cuales han quedado en evidencia con el pasar de los días.</dc:title>
  <dc:creator>Sergio Araya</dc:creator>
  <cp:lastModifiedBy>Sergio Araya</cp:lastModifiedBy>
  <cp:revision>9</cp:revision>
  <dcterms:created xsi:type="dcterms:W3CDTF">2021-09-21T00:56:06Z</dcterms:created>
  <dcterms:modified xsi:type="dcterms:W3CDTF">2021-09-21T02:06:55Z</dcterms:modified>
</cp:coreProperties>
</file>