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57AF-E7CA-4905-BF13-FE8A7B14F117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A578-2962-4D3D-A0F2-90021E6D26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57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57AF-E7CA-4905-BF13-FE8A7B14F117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A578-2962-4D3D-A0F2-90021E6D26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72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57AF-E7CA-4905-BF13-FE8A7B14F117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A578-2962-4D3D-A0F2-90021E6D26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617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57AF-E7CA-4905-BF13-FE8A7B14F117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A578-2962-4D3D-A0F2-90021E6D2603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1425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57AF-E7CA-4905-BF13-FE8A7B14F117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A578-2962-4D3D-A0F2-90021E6D26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985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57AF-E7CA-4905-BF13-FE8A7B14F117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A578-2962-4D3D-A0F2-90021E6D26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710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57AF-E7CA-4905-BF13-FE8A7B14F117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A578-2962-4D3D-A0F2-90021E6D26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2319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57AF-E7CA-4905-BF13-FE8A7B14F117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A578-2962-4D3D-A0F2-90021E6D26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07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57AF-E7CA-4905-BF13-FE8A7B14F117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A578-2962-4D3D-A0F2-90021E6D26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73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57AF-E7CA-4905-BF13-FE8A7B14F117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A578-2962-4D3D-A0F2-90021E6D26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48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57AF-E7CA-4905-BF13-FE8A7B14F117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A578-2962-4D3D-A0F2-90021E6D26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28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57AF-E7CA-4905-BF13-FE8A7B14F117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A578-2962-4D3D-A0F2-90021E6D26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55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57AF-E7CA-4905-BF13-FE8A7B14F117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A578-2962-4D3D-A0F2-90021E6D26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77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57AF-E7CA-4905-BF13-FE8A7B14F117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A578-2962-4D3D-A0F2-90021E6D26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03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57AF-E7CA-4905-BF13-FE8A7B14F117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A578-2962-4D3D-A0F2-90021E6D26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3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57AF-E7CA-4905-BF13-FE8A7B14F117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A578-2962-4D3D-A0F2-90021E6D26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96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57AF-E7CA-4905-BF13-FE8A7B14F117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A578-2962-4D3D-A0F2-90021E6D26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04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B757AF-E7CA-4905-BF13-FE8A7B14F117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2BEA578-2962-4D3D-A0F2-90021E6D26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19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2D227-4A55-4CF3-BF66-324A950D77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OCORRÊNCIAS DO VERBO “SER”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70B639-BB43-4902-A1B7-2036B942E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512739"/>
            <a:ext cx="9440034" cy="1049867"/>
          </a:xfrm>
        </p:spPr>
        <p:txBody>
          <a:bodyPr/>
          <a:lstStyle/>
          <a:p>
            <a:pPr algn="l"/>
            <a:r>
              <a:rPr lang="pt-BR" dirty="0"/>
              <a:t>Matheus Pierro- 3°A</a:t>
            </a:r>
          </a:p>
          <a:p>
            <a:pPr algn="l"/>
            <a:r>
              <a:rPr lang="pt-BR" dirty="0"/>
              <a:t>Prof.- Bernardo</a:t>
            </a:r>
          </a:p>
        </p:txBody>
      </p:sp>
    </p:spTree>
    <p:extLst>
      <p:ext uri="{BB962C8B-B14F-4D97-AF65-F5344CB8AC3E}">
        <p14:creationId xmlns:p14="http://schemas.microsoft.com/office/powerpoint/2010/main" val="308280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53405-CD38-4156-A2F8-2A45FDA1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846796" cy="1402080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/>
              <a:t>Quando o sujeito for representado pelos pronomes  -isto, isso, aquilo, tudo, o - e o predicativo estiver no plural.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B01FDA-8359-4846-A585-9A7E1A6C1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42867"/>
            <a:ext cx="10353762" cy="4058751"/>
          </a:xfrm>
        </p:spPr>
        <p:txBody>
          <a:bodyPr/>
          <a:lstStyle/>
          <a:p>
            <a:r>
              <a:rPr lang="pt-BR" dirty="0"/>
              <a:t>Isso são lembranças inesquecíveis.</a:t>
            </a:r>
          </a:p>
          <a:p>
            <a:r>
              <a:rPr lang="pt-BR" dirty="0"/>
              <a:t>Aquilo eram problemas gravíssimos.</a:t>
            </a:r>
          </a:p>
          <a:p>
            <a:r>
              <a:rPr lang="pt-BR" dirty="0"/>
              <a:t>O que eu admiro em você são os seus cabelos compridos.</a:t>
            </a:r>
          </a:p>
        </p:txBody>
      </p:sp>
    </p:spTree>
    <p:extLst>
      <p:ext uri="{BB962C8B-B14F-4D97-AF65-F5344CB8AC3E}">
        <p14:creationId xmlns:p14="http://schemas.microsoft.com/office/powerpoint/2010/main" val="44773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D05FF-FA06-42EF-9C00-50E7CF450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897" y="581575"/>
            <a:ext cx="11267557" cy="970450"/>
          </a:xfrm>
        </p:spPr>
        <p:txBody>
          <a:bodyPr>
            <a:normAutofit fontScale="90000"/>
          </a:bodyPr>
          <a:lstStyle/>
          <a:p>
            <a:r>
              <a:rPr lang="pt-BR" dirty="0"/>
              <a:t>Quando o sujeito estiver no singular e se referir a coisas, e o predicativo for um substantivo no plural.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736E74-C12E-4D86-8B65-9F80E5BDF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217674"/>
            <a:ext cx="10353762" cy="4058751"/>
          </a:xfrm>
        </p:spPr>
        <p:txBody>
          <a:bodyPr/>
          <a:lstStyle/>
          <a:p>
            <a:r>
              <a:rPr lang="pt-BR" dirty="0"/>
              <a:t>Nosso piquenique foram só guloseimas.</a:t>
            </a:r>
          </a:p>
          <a:p>
            <a:r>
              <a:rPr lang="pt-BR" dirty="0"/>
              <a:t>Sua rotina eram só alegrias.</a:t>
            </a:r>
          </a:p>
        </p:txBody>
      </p:sp>
    </p:spTree>
    <p:extLst>
      <p:ext uri="{BB962C8B-B14F-4D97-AF65-F5344CB8AC3E}">
        <p14:creationId xmlns:p14="http://schemas.microsoft.com/office/powerpoint/2010/main" val="418076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8D3F8-FC3A-4F05-AFFD-9BB7FED2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Quando o sujeito for pronome interrogativo que ou quem. Por 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E23621-9FA4-47F4-839B-B06A239A5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9649"/>
            <a:ext cx="10353762" cy="4058751"/>
          </a:xfrm>
        </p:spPr>
        <p:txBody>
          <a:bodyPr/>
          <a:lstStyle/>
          <a:p>
            <a:r>
              <a:rPr lang="pt-BR" dirty="0"/>
              <a:t>Que são esses papéis?</a:t>
            </a:r>
          </a:p>
          <a:p>
            <a:r>
              <a:rPr lang="pt-BR" dirty="0"/>
              <a:t>Quem são aquelas crianças?</a:t>
            </a:r>
          </a:p>
        </p:txBody>
      </p:sp>
    </p:spTree>
    <p:extLst>
      <p:ext uri="{BB962C8B-B14F-4D97-AF65-F5344CB8AC3E}">
        <p14:creationId xmlns:p14="http://schemas.microsoft.com/office/powerpoint/2010/main" val="1891433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5</TotalTime>
  <Words>117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Calisto MT</vt:lpstr>
      <vt:lpstr>Wingdings 2</vt:lpstr>
      <vt:lpstr>Ardósia</vt:lpstr>
      <vt:lpstr>OCORRÊNCIAS DO VERBO “SER”</vt:lpstr>
      <vt:lpstr>Quando o sujeito for representado pelos pronomes  -isto, isso, aquilo, tudo, o - e o predicativo estiver no plural.</vt:lpstr>
      <vt:lpstr>Quando o sujeito estiver no singular e se referir a coisas, e o predicativo for um substantivo no plural.</vt:lpstr>
      <vt:lpstr>Quando o sujeito for pronome interrogativo que ou quem. Por exemplo: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OCORRÊNCIAS DO VERBO “SER”</dc:title>
  <dc:creator>Isabela das Neves Silva</dc:creator>
  <cp:lastModifiedBy>Isabela das Neves Silva</cp:lastModifiedBy>
  <cp:revision>1</cp:revision>
  <dcterms:created xsi:type="dcterms:W3CDTF">2021-04-28T15:42:48Z</dcterms:created>
  <dcterms:modified xsi:type="dcterms:W3CDTF">2021-04-28T15:48:01Z</dcterms:modified>
</cp:coreProperties>
</file>