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FA-49E5-8299-CB2DF41C2A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6FA-49E5-8299-CB2DF41C2A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6FA-49E5-8299-CB2DF41C2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78908640"/>
        <c:axId val="-1878906464"/>
      </c:barChart>
      <c:catAx>
        <c:axId val="-187890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-1878906464"/>
        <c:crosses val="autoZero"/>
        <c:auto val="1"/>
        <c:lblAlgn val="ctr"/>
        <c:lblOffset val="100"/>
        <c:noMultiLvlLbl val="0"/>
      </c:catAx>
      <c:valAx>
        <c:axId val="-187890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-187890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es-ES" noProof="0" dirty="0"/>
            <a:t>Título del paso 1</a:t>
          </a: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es-ES" noProof="0" dirty="0"/>
            <a:t>Título del paso 2</a:t>
          </a:r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es-ES" noProof="0" dirty="0"/>
            <a:t>Título del paso 3</a:t>
          </a: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es-ES" noProof="0" dirty="0"/>
            <a:t>Título del paso 4</a:t>
          </a:r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 rtlCol="0"/>
        <a:lstStyle/>
        <a:p>
          <a:pPr rtl="0"/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 rtlCol="0"/>
        <a:lstStyle/>
        <a:p>
          <a:pPr rtl="0"/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 rtlCol="0"/>
        <a:lstStyle/>
        <a:p>
          <a:pPr rtl="0"/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 rtlCol="0"/>
        <a:lstStyle/>
        <a:p>
          <a:pPr rtl="0"/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 rtlCol="0"/>
        <a:lstStyle/>
        <a:p>
          <a:pPr rtl="0"/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 rtlCol="0"/>
        <a:lstStyle/>
        <a:p>
          <a:pPr rtl="0"/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 rtlCol="0"/>
        <a:lstStyle/>
        <a:p>
          <a:pPr rtl="0"/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 rtlCol="0"/>
        <a:lstStyle/>
        <a:p>
          <a:pPr rtl="0"/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 rtlCol="0"/>
        <a:lstStyle/>
        <a:p>
          <a:pPr rtl="0"/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 rtlCol="0"/>
        <a:lstStyle/>
        <a:p>
          <a:pPr rtl="0"/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 rtlCol="0"/>
        <a:lstStyle/>
        <a:p>
          <a:pPr rtl="0"/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 rtlCol="0"/>
        <a:lstStyle/>
        <a:p>
          <a:pPr rtl="0"/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 rtlCol="0"/>
        <a:lstStyle/>
        <a:p>
          <a:pPr rtl="0"/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 rtlCol="0"/>
        <a:lstStyle/>
        <a:p>
          <a:pPr rtl="0"/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 rtlCol="0"/>
        <a:lstStyle/>
        <a:p>
          <a:pPr rtl="0"/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15/08/2017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15/08/2017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627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79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93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830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851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70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84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15/08/2017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15/08/2017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15/08/2017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15/08/2017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15/08/2017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15/08/2017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15/08/2017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15/08/2017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15/08/2017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15/08/2017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del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rtl="0"/>
            <a:r>
              <a:rPr lang="es-ES" dirty="0"/>
              <a:t>Título y diseño de contenido con lista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Agregue la primera viñeta aquí</a:t>
            </a:r>
          </a:p>
          <a:p>
            <a:pPr rtl="0"/>
            <a:r>
              <a:rPr lang="es-ES" dirty="0"/>
              <a:t>Agregue la segunda viñeta aquí</a:t>
            </a:r>
          </a:p>
          <a:p>
            <a:pPr rtl="0"/>
            <a:r>
              <a:rPr lang="es-ES" dirty="0"/>
              <a:t>Agregue la tercera viñeta aquí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gráfico</a:t>
            </a:r>
          </a:p>
        </p:txBody>
      </p:sp>
      <p:graphicFrame>
        <p:nvGraphicFramePr>
          <p:cNvPr id="13" name="Marcador de posición de contenido 12" descr="Gráfico de columnas agrupadas" title="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6718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7841761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Título y diseño de contenido con SmartArt</a:t>
            </a:r>
            <a:endParaRPr lang="es-ES" dirty="0"/>
          </a:p>
        </p:txBody>
      </p:sp>
      <p:graphicFrame>
        <p:nvGraphicFramePr>
          <p:cNvPr id="9" name="Marcador de posición de contenido 8" descr="Lista de proceso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893247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0</TotalTime>
  <Words>141</Words>
  <Application>Microsoft Office PowerPoint</Application>
  <PresentationFormat>Panorámica</PresentationFormat>
  <Paragraphs>48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Equipo informático 16 × 9</vt:lpstr>
      <vt:lpstr>Diseño del título</vt:lpstr>
      <vt:lpstr>Título y diseño de contenido con lista</vt:lpstr>
      <vt:lpstr>Título y diseño de contenido con gráfico</vt:lpstr>
      <vt:lpstr>Diseño de dos objetos con tabla</vt:lpstr>
      <vt:lpstr>Título y diseño de contenido con SmartArt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2017-08-15T22:40:43Z</dcterms:created>
  <dcterms:modified xsi:type="dcterms:W3CDTF">2017-08-15T22:41:14Z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