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300" r:id="rId5"/>
    <p:sldId id="301" r:id="rId6"/>
    <p:sldId id="302" r:id="rId7"/>
    <p:sldId id="303" r:id="rId8"/>
    <p:sldId id="262" r:id="rId9"/>
    <p:sldId id="304" r:id="rId10"/>
    <p:sldId id="260" r:id="rId11"/>
  </p:sldIdLst>
  <p:sldSz cx="9144000" cy="5143500" type="screen16x9"/>
  <p:notesSz cx="6858000" cy="9144000"/>
  <p:embeddedFontLst>
    <p:embeddedFont>
      <p:font typeface="Bubblegum Sans" panose="020B0604020202020204" charset="0"/>
      <p:regular r:id="rId13"/>
    </p:embeddedFont>
    <p:embeddedFont>
      <p:font typeface="Lilita One" panose="020B0604020202020204" charset="0"/>
      <p:regular r:id="rId14"/>
    </p:embeddedFont>
    <p:embeddedFont>
      <p:font typeface="Livvic" pitchFamily="2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6">
          <p15:clr>
            <a:srgbClr val="FA7B17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DE4DE-9266-4A9F-B308-72DFA35DA655}">
  <a:tblStyle styleId="{891DE4DE-9266-4A9F-B308-72DFA35DA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91"/>
      </p:cViewPr>
      <p:guideLst>
        <p:guide orient="horz" pos="6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4175c6c2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a4175c6c2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91decd84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91decd84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91decd8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91decd8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4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83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323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16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a76511d1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a76511d1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7db5399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7db5399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25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6150" y="3178750"/>
            <a:ext cx="6222700" cy="1976875"/>
          </a:xfrm>
          <a:custGeom>
            <a:avLst/>
            <a:gdLst/>
            <a:ahLst/>
            <a:cxnLst/>
            <a:rect l="l" t="t" r="r" b="b"/>
            <a:pathLst>
              <a:path w="248908" h="79075" extrusionOk="0">
                <a:moveTo>
                  <a:pt x="248908" y="79075"/>
                </a:moveTo>
                <a:lnTo>
                  <a:pt x="0" y="79075"/>
                </a:lnTo>
                <a:lnTo>
                  <a:pt x="0" y="49871"/>
                </a:lnTo>
                <a:lnTo>
                  <a:pt x="2291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211254" y="4076971"/>
            <a:ext cx="5676885" cy="1285283"/>
          </a:xfrm>
          <a:custGeom>
            <a:avLst/>
            <a:gdLst/>
            <a:ahLst/>
            <a:cxnLst/>
            <a:rect l="l" t="t" r="r" b="b"/>
            <a:pathLst>
              <a:path w="45466" h="10294" extrusionOk="0">
                <a:moveTo>
                  <a:pt x="45328" y="0"/>
                </a:moveTo>
                <a:cubicBezTo>
                  <a:pt x="45317" y="0"/>
                  <a:pt x="45307" y="2"/>
                  <a:pt x="45296" y="5"/>
                </a:cubicBezTo>
                <a:lnTo>
                  <a:pt x="121" y="10024"/>
                </a:lnTo>
                <a:cubicBezTo>
                  <a:pt x="41" y="10044"/>
                  <a:pt x="1" y="10113"/>
                  <a:pt x="10" y="10184"/>
                </a:cubicBezTo>
                <a:cubicBezTo>
                  <a:pt x="30" y="10253"/>
                  <a:pt x="81" y="10293"/>
                  <a:pt x="150" y="10293"/>
                </a:cubicBezTo>
                <a:cubicBezTo>
                  <a:pt x="150" y="10293"/>
                  <a:pt x="161" y="10293"/>
                  <a:pt x="170" y="10284"/>
                </a:cubicBezTo>
                <a:lnTo>
                  <a:pt x="45346" y="265"/>
                </a:lnTo>
                <a:cubicBezTo>
                  <a:pt x="45426" y="245"/>
                  <a:pt x="45466" y="174"/>
                  <a:pt x="45456" y="105"/>
                </a:cubicBezTo>
                <a:cubicBezTo>
                  <a:pt x="45439" y="45"/>
                  <a:pt x="45386" y="0"/>
                  <a:pt x="453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61080" y="3280394"/>
            <a:ext cx="6220026" cy="1405146"/>
          </a:xfrm>
          <a:custGeom>
            <a:avLst/>
            <a:gdLst/>
            <a:ahLst/>
            <a:cxnLst/>
            <a:rect l="l" t="t" r="r" b="b"/>
            <a:pathLst>
              <a:path w="49816" h="11254" extrusionOk="0">
                <a:moveTo>
                  <a:pt x="49677" y="1"/>
                </a:moveTo>
                <a:cubicBezTo>
                  <a:pt x="49667" y="1"/>
                  <a:pt x="49656" y="2"/>
                  <a:pt x="49645" y="5"/>
                </a:cubicBezTo>
                <a:lnTo>
                  <a:pt x="111" y="10994"/>
                </a:lnTo>
                <a:cubicBezTo>
                  <a:pt x="41" y="11004"/>
                  <a:pt x="1" y="11084"/>
                  <a:pt x="11" y="11154"/>
                </a:cubicBezTo>
                <a:cubicBezTo>
                  <a:pt x="31" y="11214"/>
                  <a:pt x="81" y="11254"/>
                  <a:pt x="141" y="11254"/>
                </a:cubicBezTo>
                <a:lnTo>
                  <a:pt x="171" y="11254"/>
                </a:lnTo>
                <a:lnTo>
                  <a:pt x="49696" y="265"/>
                </a:lnTo>
                <a:cubicBezTo>
                  <a:pt x="49776" y="245"/>
                  <a:pt x="49816" y="175"/>
                  <a:pt x="49805" y="105"/>
                </a:cubicBezTo>
                <a:cubicBezTo>
                  <a:pt x="49788" y="46"/>
                  <a:pt x="49736" y="1"/>
                  <a:pt x="496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2675" y="-44925"/>
            <a:ext cx="5324125" cy="5211800"/>
          </a:xfrm>
          <a:custGeom>
            <a:avLst/>
            <a:gdLst/>
            <a:ahLst/>
            <a:cxnLst/>
            <a:rect l="l" t="t" r="r" b="b"/>
            <a:pathLst>
              <a:path w="212965" h="208472" extrusionOk="0">
                <a:moveTo>
                  <a:pt x="0" y="208472"/>
                </a:moveTo>
                <a:lnTo>
                  <a:pt x="53466" y="0"/>
                </a:lnTo>
                <a:lnTo>
                  <a:pt x="212965" y="0"/>
                </a:lnTo>
                <a:lnTo>
                  <a:pt x="212965" y="2080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highlight>
                  <a:srgbClr val="291F4D"/>
                </a:highlight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175800" y="3641925"/>
            <a:ext cx="22482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854725"/>
            <a:ext cx="38538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713225" y="1338150"/>
            <a:ext cx="7710900" cy="3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36800" y="1172450"/>
            <a:ext cx="357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36800" y="2742350"/>
            <a:ext cx="357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2"/>
          </p:nvPr>
        </p:nvSpPr>
        <p:spPr>
          <a:xfrm>
            <a:off x="4850125" y="546500"/>
            <a:ext cx="3573900" cy="40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20000" y="39984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Lilita One"/>
              <a:buNone/>
              <a:defRPr sz="32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ubblegum Sans"/>
              <a:buNone/>
              <a:defRPr sz="2800"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244800" y="18077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753225" y="2280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753225" y="336475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741325" y="1460200"/>
            <a:ext cx="7683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>
            <a:off x="4572000" y="1527600"/>
            <a:ext cx="0" cy="3066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○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■"/>
              <a:defRPr sz="16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>
          <p15:clr>
            <a:srgbClr val="EA4335"/>
          </p15:clr>
        </p15:guide>
        <p15:guide id="8" orient="horz" pos="340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4572000" y="902775"/>
            <a:ext cx="3852000" cy="25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1:</a:t>
            </a:r>
            <a:br>
              <a:rPr lang="en" dirty="0"/>
            </a:br>
            <a:r>
              <a:rPr lang="en" dirty="0"/>
              <a:t>LE STATS</a:t>
            </a:r>
            <a:br>
              <a:rPr lang="en" dirty="0"/>
            </a:br>
            <a:r>
              <a:rPr lang="en" dirty="0"/>
              <a:t>SPORTIF</a:t>
            </a:r>
            <a:endParaRPr dirty="0"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"/>
          </p:nvPr>
        </p:nvSpPr>
        <p:spPr>
          <a:xfrm>
            <a:off x="5437257" y="3641925"/>
            <a:ext cx="2986744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CLAUDIU MOGODEANU – 331CC </a:t>
            </a:r>
            <a:endParaRPr dirty="0"/>
          </a:p>
        </p:txBody>
      </p:sp>
      <p:grpSp>
        <p:nvGrpSpPr>
          <p:cNvPr id="159" name="Google Shape;159;p27"/>
          <p:cNvGrpSpPr/>
          <p:nvPr/>
        </p:nvGrpSpPr>
        <p:grpSpPr>
          <a:xfrm>
            <a:off x="239419" y="902777"/>
            <a:ext cx="5140714" cy="3533789"/>
            <a:chOff x="205762" y="902775"/>
            <a:chExt cx="4932560" cy="3390701"/>
          </a:xfrm>
        </p:grpSpPr>
        <p:sp>
          <p:nvSpPr>
            <p:cNvPr id="160" name="Google Shape;160;p27"/>
            <p:cNvSpPr/>
            <p:nvPr/>
          </p:nvSpPr>
          <p:spPr>
            <a:xfrm>
              <a:off x="3176943" y="1181202"/>
              <a:ext cx="479587" cy="484447"/>
            </a:xfrm>
            <a:custGeom>
              <a:avLst/>
              <a:gdLst/>
              <a:ahLst/>
              <a:cxnLst/>
              <a:rect l="l" t="t" r="r" b="b"/>
              <a:pathLst>
                <a:path w="3841" h="3880" extrusionOk="0">
                  <a:moveTo>
                    <a:pt x="2530" y="0"/>
                  </a:moveTo>
                  <a:lnTo>
                    <a:pt x="1710" y="560"/>
                  </a:lnTo>
                  <a:lnTo>
                    <a:pt x="1" y="2329"/>
                  </a:lnTo>
                  <a:lnTo>
                    <a:pt x="1530" y="3880"/>
                  </a:lnTo>
                  <a:lnTo>
                    <a:pt x="3840" y="570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3461613" y="1227274"/>
              <a:ext cx="141217" cy="304777"/>
            </a:xfrm>
            <a:custGeom>
              <a:avLst/>
              <a:gdLst/>
              <a:ahLst/>
              <a:cxnLst/>
              <a:rect l="l" t="t" r="r" b="b"/>
              <a:pathLst>
                <a:path w="1131" h="2441" extrusionOk="0">
                  <a:moveTo>
                    <a:pt x="201" y="1"/>
                  </a:moveTo>
                  <a:cubicBezTo>
                    <a:pt x="201" y="1"/>
                    <a:pt x="70" y="1411"/>
                    <a:pt x="1" y="2440"/>
                  </a:cubicBezTo>
                  <a:lnTo>
                    <a:pt x="1130" y="811"/>
                  </a:lnTo>
                  <a:cubicBezTo>
                    <a:pt x="810" y="521"/>
                    <a:pt x="20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3420411" y="933989"/>
              <a:ext cx="417032" cy="553119"/>
            </a:xfrm>
            <a:custGeom>
              <a:avLst/>
              <a:gdLst/>
              <a:ahLst/>
              <a:cxnLst/>
              <a:rect l="l" t="t" r="r" b="b"/>
              <a:pathLst>
                <a:path w="3340" h="4430" extrusionOk="0">
                  <a:moveTo>
                    <a:pt x="1406" y="0"/>
                  </a:moveTo>
                  <a:cubicBezTo>
                    <a:pt x="1401" y="0"/>
                    <a:pt x="1396" y="0"/>
                    <a:pt x="1391" y="0"/>
                  </a:cubicBezTo>
                  <a:cubicBezTo>
                    <a:pt x="891" y="30"/>
                    <a:pt x="271" y="360"/>
                    <a:pt x="140" y="890"/>
                  </a:cubicBezTo>
                  <a:cubicBezTo>
                    <a:pt x="0" y="1440"/>
                    <a:pt x="611" y="2600"/>
                    <a:pt x="611" y="2600"/>
                  </a:cubicBezTo>
                  <a:lnTo>
                    <a:pt x="620" y="3409"/>
                  </a:lnTo>
                  <a:lnTo>
                    <a:pt x="1840" y="4360"/>
                  </a:lnTo>
                  <a:lnTo>
                    <a:pt x="2490" y="4429"/>
                  </a:lnTo>
                  <a:lnTo>
                    <a:pt x="3080" y="3020"/>
                  </a:lnTo>
                  <a:lnTo>
                    <a:pt x="3340" y="3060"/>
                  </a:lnTo>
                  <a:lnTo>
                    <a:pt x="3140" y="2120"/>
                  </a:lnTo>
                  <a:lnTo>
                    <a:pt x="3120" y="1350"/>
                  </a:lnTo>
                  <a:cubicBezTo>
                    <a:pt x="3120" y="1350"/>
                    <a:pt x="2135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3309290" y="902775"/>
              <a:ext cx="509304" cy="192281"/>
            </a:xfrm>
            <a:custGeom>
              <a:avLst/>
              <a:gdLst/>
              <a:ahLst/>
              <a:cxnLst/>
              <a:rect l="l" t="t" r="r" b="b"/>
              <a:pathLst>
                <a:path w="4079" h="1540" extrusionOk="0">
                  <a:moveTo>
                    <a:pt x="1731" y="0"/>
                  </a:moveTo>
                  <a:cubicBezTo>
                    <a:pt x="840" y="0"/>
                    <a:pt x="21" y="160"/>
                    <a:pt x="21" y="160"/>
                  </a:cubicBezTo>
                  <a:cubicBezTo>
                    <a:pt x="21" y="160"/>
                    <a:pt x="1" y="930"/>
                    <a:pt x="350" y="1150"/>
                  </a:cubicBezTo>
                  <a:cubicBezTo>
                    <a:pt x="701" y="1370"/>
                    <a:pt x="921" y="1210"/>
                    <a:pt x="961" y="1540"/>
                  </a:cubicBezTo>
                  <a:lnTo>
                    <a:pt x="3950" y="1380"/>
                  </a:lnTo>
                  <a:cubicBezTo>
                    <a:pt x="4078" y="251"/>
                    <a:pt x="2848" y="0"/>
                    <a:pt x="1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3390446" y="1112407"/>
              <a:ext cx="218630" cy="138717"/>
            </a:xfrm>
            <a:custGeom>
              <a:avLst/>
              <a:gdLst/>
              <a:ahLst/>
              <a:cxnLst/>
              <a:rect l="l" t="t" r="r" b="b"/>
              <a:pathLst>
                <a:path w="1751" h="1111" extrusionOk="0">
                  <a:moveTo>
                    <a:pt x="1751" y="1"/>
                  </a:moveTo>
                  <a:lnTo>
                    <a:pt x="331" y="511"/>
                  </a:lnTo>
                  <a:lnTo>
                    <a:pt x="0" y="1111"/>
                  </a:lnTo>
                  <a:lnTo>
                    <a:pt x="0" y="1111"/>
                  </a:lnTo>
                  <a:lnTo>
                    <a:pt x="771" y="851"/>
                  </a:lnTo>
                  <a:lnTo>
                    <a:pt x="1000" y="991"/>
                  </a:lnTo>
                  <a:lnTo>
                    <a:pt x="1511" y="1001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426654" y="1069956"/>
              <a:ext cx="393309" cy="106379"/>
            </a:xfrm>
            <a:custGeom>
              <a:avLst/>
              <a:gdLst/>
              <a:ahLst/>
              <a:cxnLst/>
              <a:rect l="l" t="t" r="r" b="b"/>
              <a:pathLst>
                <a:path w="3150" h="852" extrusionOk="0">
                  <a:moveTo>
                    <a:pt x="3110" y="1"/>
                  </a:moveTo>
                  <a:lnTo>
                    <a:pt x="1" y="181"/>
                  </a:lnTo>
                  <a:lnTo>
                    <a:pt x="41" y="851"/>
                  </a:lnTo>
                  <a:lnTo>
                    <a:pt x="3150" y="671"/>
                  </a:lnTo>
                  <a:lnTo>
                    <a:pt x="31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3457618" y="1142372"/>
              <a:ext cx="97266" cy="132224"/>
            </a:xfrm>
            <a:custGeom>
              <a:avLst/>
              <a:gdLst/>
              <a:ahLst/>
              <a:cxnLst/>
              <a:rect l="l" t="t" r="r" b="b"/>
              <a:pathLst>
                <a:path w="779" h="1059" extrusionOk="0">
                  <a:moveTo>
                    <a:pt x="326" y="0"/>
                  </a:moveTo>
                  <a:cubicBezTo>
                    <a:pt x="143" y="0"/>
                    <a:pt x="1" y="396"/>
                    <a:pt x="102" y="681"/>
                  </a:cubicBezTo>
                  <a:cubicBezTo>
                    <a:pt x="194" y="932"/>
                    <a:pt x="352" y="1059"/>
                    <a:pt x="480" y="1059"/>
                  </a:cubicBezTo>
                  <a:cubicBezTo>
                    <a:pt x="657" y="1059"/>
                    <a:pt x="779" y="815"/>
                    <a:pt x="593" y="321"/>
                  </a:cubicBezTo>
                  <a:cubicBezTo>
                    <a:pt x="509" y="89"/>
                    <a:pt x="413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3261845" y="1511944"/>
              <a:ext cx="970162" cy="683595"/>
            </a:xfrm>
            <a:custGeom>
              <a:avLst/>
              <a:gdLst/>
              <a:ahLst/>
              <a:cxnLst/>
              <a:rect l="l" t="t" r="r" b="b"/>
              <a:pathLst>
                <a:path w="7770" h="5475" extrusionOk="0">
                  <a:moveTo>
                    <a:pt x="7080" y="0"/>
                  </a:moveTo>
                  <a:cubicBezTo>
                    <a:pt x="7080" y="0"/>
                    <a:pt x="5790" y="2120"/>
                    <a:pt x="4670" y="3610"/>
                  </a:cubicBezTo>
                  <a:cubicBezTo>
                    <a:pt x="4070" y="2940"/>
                    <a:pt x="1461" y="120"/>
                    <a:pt x="1461" y="120"/>
                  </a:cubicBezTo>
                  <a:lnTo>
                    <a:pt x="1" y="1111"/>
                  </a:lnTo>
                  <a:cubicBezTo>
                    <a:pt x="764" y="2177"/>
                    <a:pt x="4171" y="5475"/>
                    <a:pt x="4906" y="5475"/>
                  </a:cubicBezTo>
                  <a:cubicBezTo>
                    <a:pt x="4922" y="5475"/>
                    <a:pt x="4936" y="5473"/>
                    <a:pt x="4950" y="5470"/>
                  </a:cubicBezTo>
                  <a:cubicBezTo>
                    <a:pt x="6020" y="5200"/>
                    <a:pt x="7770" y="300"/>
                    <a:pt x="7770" y="300"/>
                  </a:cubicBezTo>
                  <a:lnTo>
                    <a:pt x="7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4044563" y="1331154"/>
              <a:ext cx="271071" cy="269567"/>
            </a:xfrm>
            <a:custGeom>
              <a:avLst/>
              <a:gdLst/>
              <a:ahLst/>
              <a:cxnLst/>
              <a:rect l="l" t="t" r="r" b="b"/>
              <a:pathLst>
                <a:path w="2171" h="2159" extrusionOk="0">
                  <a:moveTo>
                    <a:pt x="915" y="1"/>
                  </a:moveTo>
                  <a:cubicBezTo>
                    <a:pt x="794" y="1"/>
                    <a:pt x="697" y="14"/>
                    <a:pt x="651" y="39"/>
                  </a:cubicBezTo>
                  <a:cubicBezTo>
                    <a:pt x="541" y="99"/>
                    <a:pt x="511" y="508"/>
                    <a:pt x="511" y="508"/>
                  </a:cubicBezTo>
                  <a:cubicBezTo>
                    <a:pt x="511" y="508"/>
                    <a:pt x="1" y="688"/>
                    <a:pt x="201" y="1279"/>
                  </a:cubicBezTo>
                  <a:cubicBezTo>
                    <a:pt x="371" y="1759"/>
                    <a:pt x="941" y="2159"/>
                    <a:pt x="941" y="2159"/>
                  </a:cubicBezTo>
                  <a:lnTo>
                    <a:pt x="1451" y="1868"/>
                  </a:lnTo>
                  <a:cubicBezTo>
                    <a:pt x="1451" y="1868"/>
                    <a:pt x="2171" y="648"/>
                    <a:pt x="1921" y="328"/>
                  </a:cubicBezTo>
                  <a:cubicBezTo>
                    <a:pt x="1732" y="96"/>
                    <a:pt x="1236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977334" y="2661736"/>
              <a:ext cx="747911" cy="662244"/>
            </a:xfrm>
            <a:custGeom>
              <a:avLst/>
              <a:gdLst/>
              <a:ahLst/>
              <a:cxnLst/>
              <a:rect l="l" t="t" r="r" b="b"/>
              <a:pathLst>
                <a:path w="5990" h="5304" extrusionOk="0">
                  <a:moveTo>
                    <a:pt x="5989" y="1"/>
                  </a:moveTo>
                  <a:lnTo>
                    <a:pt x="2399" y="790"/>
                  </a:lnTo>
                  <a:cubicBezTo>
                    <a:pt x="1830" y="1590"/>
                    <a:pt x="250" y="3690"/>
                    <a:pt x="250" y="3690"/>
                  </a:cubicBezTo>
                  <a:cubicBezTo>
                    <a:pt x="250" y="3690"/>
                    <a:pt x="1" y="5304"/>
                    <a:pt x="846" y="5304"/>
                  </a:cubicBezTo>
                  <a:cubicBezTo>
                    <a:pt x="1085" y="5304"/>
                    <a:pt x="1413" y="5174"/>
                    <a:pt x="1859" y="4840"/>
                  </a:cubicBezTo>
                  <a:cubicBezTo>
                    <a:pt x="2399" y="4440"/>
                    <a:pt x="5989" y="1"/>
                    <a:pt x="5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223174" y="2312266"/>
              <a:ext cx="681860" cy="691711"/>
            </a:xfrm>
            <a:custGeom>
              <a:avLst/>
              <a:gdLst/>
              <a:ahLst/>
              <a:cxnLst/>
              <a:rect l="l" t="t" r="r" b="b"/>
              <a:pathLst>
                <a:path w="5461" h="5540" extrusionOk="0">
                  <a:moveTo>
                    <a:pt x="2550" y="0"/>
                  </a:moveTo>
                  <a:cubicBezTo>
                    <a:pt x="1261" y="1440"/>
                    <a:pt x="1" y="3880"/>
                    <a:pt x="1" y="3880"/>
                  </a:cubicBezTo>
                  <a:lnTo>
                    <a:pt x="2101" y="5539"/>
                  </a:lnTo>
                  <a:lnTo>
                    <a:pt x="4330" y="3180"/>
                  </a:lnTo>
                  <a:lnTo>
                    <a:pt x="5460" y="1640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957323" y="2573089"/>
              <a:ext cx="1588094" cy="1394658"/>
            </a:xfrm>
            <a:custGeom>
              <a:avLst/>
              <a:gdLst/>
              <a:ahLst/>
              <a:cxnLst/>
              <a:rect l="l" t="t" r="r" b="b"/>
              <a:pathLst>
                <a:path w="12719" h="11170" extrusionOk="0">
                  <a:moveTo>
                    <a:pt x="0" y="0"/>
                  </a:moveTo>
                  <a:lnTo>
                    <a:pt x="1410" y="3390"/>
                  </a:lnTo>
                  <a:cubicBezTo>
                    <a:pt x="2289" y="3820"/>
                    <a:pt x="4640" y="4990"/>
                    <a:pt x="4640" y="4990"/>
                  </a:cubicBezTo>
                  <a:cubicBezTo>
                    <a:pt x="4640" y="4990"/>
                    <a:pt x="8789" y="9850"/>
                    <a:pt x="11828" y="11170"/>
                  </a:cubicBezTo>
                  <a:cubicBezTo>
                    <a:pt x="12088" y="11059"/>
                    <a:pt x="12459" y="10939"/>
                    <a:pt x="12719" y="10830"/>
                  </a:cubicBezTo>
                  <a:cubicBezTo>
                    <a:pt x="10879" y="9110"/>
                    <a:pt x="7329" y="4930"/>
                    <a:pt x="5489" y="3211"/>
                  </a:cubicBezTo>
                  <a:cubicBezTo>
                    <a:pt x="5000" y="275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2421694" y="2312266"/>
              <a:ext cx="897743" cy="731665"/>
            </a:xfrm>
            <a:custGeom>
              <a:avLst/>
              <a:gdLst/>
              <a:ahLst/>
              <a:cxnLst/>
              <a:rect l="l" t="t" r="r" b="b"/>
              <a:pathLst>
                <a:path w="7190" h="5860" extrusionOk="0">
                  <a:moveTo>
                    <a:pt x="970" y="0"/>
                  </a:moveTo>
                  <a:cubicBezTo>
                    <a:pt x="970" y="0"/>
                    <a:pt x="0" y="1340"/>
                    <a:pt x="590" y="2569"/>
                  </a:cubicBezTo>
                  <a:cubicBezTo>
                    <a:pt x="1310" y="4040"/>
                    <a:pt x="5930" y="5859"/>
                    <a:pt x="5930" y="5859"/>
                  </a:cubicBezTo>
                  <a:lnTo>
                    <a:pt x="7190" y="3500"/>
                  </a:lnTo>
                  <a:lnTo>
                    <a:pt x="4470" y="1720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37693" y="2358088"/>
              <a:ext cx="618057" cy="536013"/>
            </a:xfrm>
            <a:custGeom>
              <a:avLst/>
              <a:gdLst/>
              <a:ahLst/>
              <a:cxnLst/>
              <a:rect l="l" t="t" r="r" b="b"/>
              <a:pathLst>
                <a:path w="4950" h="4293" extrusionOk="0">
                  <a:moveTo>
                    <a:pt x="125" y="1"/>
                  </a:moveTo>
                  <a:cubicBezTo>
                    <a:pt x="93" y="1"/>
                    <a:pt x="69" y="28"/>
                    <a:pt x="60" y="63"/>
                  </a:cubicBezTo>
                  <a:cubicBezTo>
                    <a:pt x="0" y="503"/>
                    <a:pt x="60" y="913"/>
                    <a:pt x="240" y="1273"/>
                  </a:cubicBezTo>
                  <a:cubicBezTo>
                    <a:pt x="770" y="2373"/>
                    <a:pt x="3360" y="3633"/>
                    <a:pt x="4849" y="4282"/>
                  </a:cubicBezTo>
                  <a:cubicBezTo>
                    <a:pt x="4860" y="4293"/>
                    <a:pt x="4869" y="4293"/>
                    <a:pt x="4880" y="4293"/>
                  </a:cubicBezTo>
                  <a:cubicBezTo>
                    <a:pt x="4900" y="4293"/>
                    <a:pt x="4929" y="4273"/>
                    <a:pt x="4940" y="4253"/>
                  </a:cubicBezTo>
                  <a:cubicBezTo>
                    <a:pt x="4949" y="4213"/>
                    <a:pt x="4940" y="4173"/>
                    <a:pt x="4909" y="4162"/>
                  </a:cubicBezTo>
                  <a:cubicBezTo>
                    <a:pt x="3720" y="3642"/>
                    <a:pt x="890" y="2313"/>
                    <a:pt x="360" y="1213"/>
                  </a:cubicBezTo>
                  <a:cubicBezTo>
                    <a:pt x="190" y="873"/>
                    <a:pt x="140" y="493"/>
                    <a:pt x="190" y="73"/>
                  </a:cubicBezTo>
                  <a:cubicBezTo>
                    <a:pt x="200" y="43"/>
                    <a:pt x="170" y="3"/>
                    <a:pt x="140" y="3"/>
                  </a:cubicBezTo>
                  <a:cubicBezTo>
                    <a:pt x="135" y="1"/>
                    <a:pt x="130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892342" y="2645505"/>
              <a:ext cx="1262834" cy="678226"/>
            </a:xfrm>
            <a:custGeom>
              <a:avLst/>
              <a:gdLst/>
              <a:ahLst/>
              <a:cxnLst/>
              <a:rect l="l" t="t" r="r" b="b"/>
              <a:pathLst>
                <a:path w="10114" h="5432" extrusionOk="0">
                  <a:moveTo>
                    <a:pt x="730" y="0"/>
                  </a:moveTo>
                  <a:cubicBezTo>
                    <a:pt x="521" y="191"/>
                    <a:pt x="210" y="420"/>
                    <a:pt x="1" y="620"/>
                  </a:cubicBezTo>
                  <a:cubicBezTo>
                    <a:pt x="2310" y="1631"/>
                    <a:pt x="7840" y="5300"/>
                    <a:pt x="9460" y="5430"/>
                  </a:cubicBezTo>
                  <a:cubicBezTo>
                    <a:pt x="9470" y="5431"/>
                    <a:pt x="9479" y="5432"/>
                    <a:pt x="9488" y="5432"/>
                  </a:cubicBezTo>
                  <a:cubicBezTo>
                    <a:pt x="10113" y="5432"/>
                    <a:pt x="9560" y="3440"/>
                    <a:pt x="9560" y="3440"/>
                  </a:cubicBezTo>
                  <a:cubicBezTo>
                    <a:pt x="9560" y="3440"/>
                    <a:pt x="4030" y="231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163300" y="3627991"/>
              <a:ext cx="375829" cy="367206"/>
            </a:xfrm>
            <a:custGeom>
              <a:avLst/>
              <a:gdLst/>
              <a:ahLst/>
              <a:cxnLst/>
              <a:rect l="l" t="t" r="r" b="b"/>
              <a:pathLst>
                <a:path w="3010" h="2941" extrusionOk="0">
                  <a:moveTo>
                    <a:pt x="970" y="1"/>
                  </a:moveTo>
                  <a:lnTo>
                    <a:pt x="0" y="1541"/>
                  </a:lnTo>
                  <a:lnTo>
                    <a:pt x="1800" y="2941"/>
                  </a:lnTo>
                  <a:lnTo>
                    <a:pt x="3009" y="2401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442851" y="3843991"/>
              <a:ext cx="193658" cy="151202"/>
            </a:xfrm>
            <a:custGeom>
              <a:avLst/>
              <a:gdLst/>
              <a:ahLst/>
              <a:cxnLst/>
              <a:rect l="l" t="t" r="r" b="b"/>
              <a:pathLst>
                <a:path w="1551" h="1211" extrusionOk="0">
                  <a:moveTo>
                    <a:pt x="470" y="0"/>
                  </a:moveTo>
                  <a:cubicBezTo>
                    <a:pt x="190" y="340"/>
                    <a:pt x="21" y="771"/>
                    <a:pt x="1" y="1211"/>
                  </a:cubicBezTo>
                  <a:lnTo>
                    <a:pt x="1550" y="851"/>
                  </a:lnTo>
                  <a:cubicBezTo>
                    <a:pt x="1261" y="480"/>
                    <a:pt x="901" y="211"/>
                    <a:pt x="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321741" y="3917656"/>
              <a:ext cx="679238" cy="278557"/>
            </a:xfrm>
            <a:custGeom>
              <a:avLst/>
              <a:gdLst/>
              <a:ahLst/>
              <a:cxnLst/>
              <a:rect l="l" t="t" r="r" b="b"/>
              <a:pathLst>
                <a:path w="5440" h="2231" extrusionOk="0">
                  <a:moveTo>
                    <a:pt x="3891" y="1"/>
                  </a:moveTo>
                  <a:cubicBezTo>
                    <a:pt x="3071" y="10"/>
                    <a:pt x="2280" y="110"/>
                    <a:pt x="1480" y="310"/>
                  </a:cubicBezTo>
                  <a:lnTo>
                    <a:pt x="1" y="210"/>
                  </a:lnTo>
                  <a:lnTo>
                    <a:pt x="891" y="2230"/>
                  </a:lnTo>
                  <a:cubicBezTo>
                    <a:pt x="2351" y="1850"/>
                    <a:pt x="3791" y="1390"/>
                    <a:pt x="5210" y="841"/>
                  </a:cubicBezTo>
                  <a:cubicBezTo>
                    <a:pt x="5280" y="661"/>
                    <a:pt x="5360" y="461"/>
                    <a:pt x="5410" y="270"/>
                  </a:cubicBezTo>
                  <a:cubicBezTo>
                    <a:pt x="5440" y="141"/>
                    <a:pt x="5400" y="101"/>
                    <a:pt x="5310" y="90"/>
                  </a:cubicBezTo>
                  <a:cubicBezTo>
                    <a:pt x="5250" y="81"/>
                    <a:pt x="5180" y="81"/>
                    <a:pt x="5090" y="70"/>
                  </a:cubicBezTo>
                  <a:cubicBezTo>
                    <a:pt x="4690" y="21"/>
                    <a:pt x="4290" y="1"/>
                    <a:pt x="3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422874" y="3926271"/>
              <a:ext cx="715448" cy="367206"/>
            </a:xfrm>
            <a:custGeom>
              <a:avLst/>
              <a:gdLst/>
              <a:ahLst/>
              <a:cxnLst/>
              <a:rect l="l" t="t" r="r" b="b"/>
              <a:pathLst>
                <a:path w="5730" h="2941" extrusionOk="0">
                  <a:moveTo>
                    <a:pt x="4545" y="0"/>
                  </a:moveTo>
                  <a:cubicBezTo>
                    <a:pt x="4542" y="0"/>
                    <a:pt x="4541" y="1"/>
                    <a:pt x="4540" y="1"/>
                  </a:cubicBezTo>
                  <a:lnTo>
                    <a:pt x="4540" y="12"/>
                  </a:lnTo>
                  <a:cubicBezTo>
                    <a:pt x="4470" y="241"/>
                    <a:pt x="4410" y="401"/>
                    <a:pt x="4330" y="632"/>
                  </a:cubicBezTo>
                  <a:cubicBezTo>
                    <a:pt x="2930" y="1161"/>
                    <a:pt x="1490" y="1632"/>
                    <a:pt x="30" y="2011"/>
                  </a:cubicBezTo>
                  <a:cubicBezTo>
                    <a:pt x="21" y="2011"/>
                    <a:pt x="10" y="2021"/>
                    <a:pt x="1" y="2031"/>
                  </a:cubicBezTo>
                  <a:lnTo>
                    <a:pt x="1" y="2071"/>
                  </a:lnTo>
                  <a:lnTo>
                    <a:pt x="301" y="2911"/>
                  </a:lnTo>
                  <a:cubicBezTo>
                    <a:pt x="310" y="2921"/>
                    <a:pt x="321" y="2931"/>
                    <a:pt x="330" y="2931"/>
                  </a:cubicBezTo>
                  <a:cubicBezTo>
                    <a:pt x="330" y="2941"/>
                    <a:pt x="341" y="2941"/>
                    <a:pt x="341" y="2941"/>
                  </a:cubicBezTo>
                  <a:cubicBezTo>
                    <a:pt x="350" y="2941"/>
                    <a:pt x="361" y="2941"/>
                    <a:pt x="361" y="2931"/>
                  </a:cubicBezTo>
                  <a:cubicBezTo>
                    <a:pt x="381" y="2931"/>
                    <a:pt x="1701" y="2381"/>
                    <a:pt x="3021" y="1812"/>
                  </a:cubicBezTo>
                  <a:cubicBezTo>
                    <a:pt x="5700" y="641"/>
                    <a:pt x="5720" y="512"/>
                    <a:pt x="5730" y="441"/>
                  </a:cubicBezTo>
                  <a:cubicBezTo>
                    <a:pt x="5730" y="421"/>
                    <a:pt x="5720" y="401"/>
                    <a:pt x="5700" y="381"/>
                  </a:cubicBezTo>
                  <a:cubicBezTo>
                    <a:pt x="5527" y="246"/>
                    <a:pt x="4620" y="0"/>
                    <a:pt x="4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717533" y="3913910"/>
              <a:ext cx="21351" cy="101259"/>
            </a:xfrm>
            <a:custGeom>
              <a:avLst/>
              <a:gdLst/>
              <a:ahLst/>
              <a:cxnLst/>
              <a:rect l="l" t="t" r="r" b="b"/>
              <a:pathLst>
                <a:path w="171" h="811" extrusionOk="0">
                  <a:moveTo>
                    <a:pt x="61" y="0"/>
                  </a:moveTo>
                  <a:cubicBezTo>
                    <a:pt x="21" y="11"/>
                    <a:pt x="1" y="40"/>
                    <a:pt x="1" y="71"/>
                  </a:cubicBezTo>
                  <a:lnTo>
                    <a:pt x="30" y="740"/>
                  </a:lnTo>
                  <a:cubicBezTo>
                    <a:pt x="30" y="780"/>
                    <a:pt x="61" y="811"/>
                    <a:pt x="101" y="811"/>
                  </a:cubicBezTo>
                  <a:cubicBezTo>
                    <a:pt x="141" y="811"/>
                    <a:pt x="170" y="771"/>
                    <a:pt x="170" y="740"/>
                  </a:cubicBezTo>
                  <a:lnTo>
                    <a:pt x="130" y="71"/>
                  </a:lnTo>
                  <a:cubicBezTo>
                    <a:pt x="130" y="31"/>
                    <a:pt x="101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754989" y="3911413"/>
              <a:ext cx="21351" cy="101259"/>
            </a:xfrm>
            <a:custGeom>
              <a:avLst/>
              <a:gdLst/>
              <a:ahLst/>
              <a:cxnLst/>
              <a:rect l="l" t="t" r="r" b="b"/>
              <a:pathLst>
                <a:path w="171" h="811" extrusionOk="0">
                  <a:moveTo>
                    <a:pt x="61" y="0"/>
                  </a:moveTo>
                  <a:cubicBezTo>
                    <a:pt x="30" y="0"/>
                    <a:pt x="1" y="40"/>
                    <a:pt x="1" y="71"/>
                  </a:cubicBezTo>
                  <a:lnTo>
                    <a:pt x="41" y="751"/>
                  </a:lnTo>
                  <a:cubicBezTo>
                    <a:pt x="41" y="791"/>
                    <a:pt x="70" y="811"/>
                    <a:pt x="110" y="811"/>
                  </a:cubicBezTo>
                  <a:cubicBezTo>
                    <a:pt x="141" y="811"/>
                    <a:pt x="170" y="780"/>
                    <a:pt x="170" y="740"/>
                  </a:cubicBezTo>
                  <a:lnTo>
                    <a:pt x="141" y="71"/>
                  </a:lnTo>
                  <a:cubicBezTo>
                    <a:pt x="130" y="31"/>
                    <a:pt x="10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678828" y="3917656"/>
              <a:ext cx="21351" cy="98762"/>
            </a:xfrm>
            <a:custGeom>
              <a:avLst/>
              <a:gdLst/>
              <a:ahLst/>
              <a:cxnLst/>
              <a:rect l="l" t="t" r="r" b="b"/>
              <a:pathLst>
                <a:path w="171" h="791" extrusionOk="0">
                  <a:moveTo>
                    <a:pt x="60" y="1"/>
                  </a:moveTo>
                  <a:cubicBezTo>
                    <a:pt x="31" y="10"/>
                    <a:pt x="0" y="41"/>
                    <a:pt x="11" y="70"/>
                  </a:cubicBezTo>
                  <a:lnTo>
                    <a:pt x="40" y="730"/>
                  </a:lnTo>
                  <a:cubicBezTo>
                    <a:pt x="40" y="770"/>
                    <a:pt x="71" y="790"/>
                    <a:pt x="111" y="790"/>
                  </a:cubicBezTo>
                  <a:cubicBezTo>
                    <a:pt x="151" y="790"/>
                    <a:pt x="171" y="761"/>
                    <a:pt x="171" y="72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4641371" y="3922650"/>
              <a:ext cx="21351" cy="96265"/>
            </a:xfrm>
            <a:custGeom>
              <a:avLst/>
              <a:gdLst/>
              <a:ahLst/>
              <a:cxnLst/>
              <a:rect l="l" t="t" r="r" b="b"/>
              <a:pathLst>
                <a:path w="171" h="771" extrusionOk="0">
                  <a:moveTo>
                    <a:pt x="60" y="1"/>
                  </a:moveTo>
                  <a:cubicBezTo>
                    <a:pt x="31" y="10"/>
                    <a:pt x="0" y="41"/>
                    <a:pt x="0" y="70"/>
                  </a:cubicBezTo>
                  <a:lnTo>
                    <a:pt x="31" y="701"/>
                  </a:lnTo>
                  <a:cubicBezTo>
                    <a:pt x="40" y="741"/>
                    <a:pt x="71" y="770"/>
                    <a:pt x="100" y="770"/>
                  </a:cubicBezTo>
                  <a:lnTo>
                    <a:pt x="111" y="770"/>
                  </a:lnTo>
                  <a:cubicBezTo>
                    <a:pt x="140" y="770"/>
                    <a:pt x="171" y="730"/>
                    <a:pt x="171" y="701"/>
                  </a:cubicBezTo>
                  <a:lnTo>
                    <a:pt x="140" y="70"/>
                  </a:lnTo>
                  <a:cubicBezTo>
                    <a:pt x="140" y="30"/>
                    <a:pt x="10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4191892" y="3674188"/>
              <a:ext cx="142465" cy="178671"/>
            </a:xfrm>
            <a:custGeom>
              <a:avLst/>
              <a:gdLst/>
              <a:ahLst/>
              <a:cxnLst/>
              <a:rect l="l" t="t" r="r" b="b"/>
              <a:pathLst>
                <a:path w="1141" h="1431" extrusionOk="0">
                  <a:moveTo>
                    <a:pt x="1031" y="1"/>
                  </a:moveTo>
                  <a:lnTo>
                    <a:pt x="1" y="1351"/>
                  </a:lnTo>
                  <a:lnTo>
                    <a:pt x="111" y="1431"/>
                  </a:lnTo>
                  <a:lnTo>
                    <a:pt x="1141" y="81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94955" y="2556858"/>
              <a:ext cx="389688" cy="312269"/>
            </a:xfrm>
            <a:custGeom>
              <a:avLst/>
              <a:gdLst/>
              <a:ahLst/>
              <a:cxnLst/>
              <a:rect l="l" t="t" r="r" b="b"/>
              <a:pathLst>
                <a:path w="3121" h="2501" extrusionOk="0">
                  <a:moveTo>
                    <a:pt x="961" y="1"/>
                  </a:moveTo>
                  <a:lnTo>
                    <a:pt x="1" y="901"/>
                  </a:lnTo>
                  <a:lnTo>
                    <a:pt x="2721" y="2501"/>
                  </a:lnTo>
                  <a:lnTo>
                    <a:pt x="3121" y="72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693822" y="2574338"/>
              <a:ext cx="184918" cy="162440"/>
            </a:xfrm>
            <a:custGeom>
              <a:avLst/>
              <a:gdLst/>
              <a:ahLst/>
              <a:cxnLst/>
              <a:rect l="l" t="t" r="r" b="b"/>
              <a:pathLst>
                <a:path w="1481" h="1301" extrusionOk="0">
                  <a:moveTo>
                    <a:pt x="1351" y="1"/>
                  </a:moveTo>
                  <a:lnTo>
                    <a:pt x="1" y="850"/>
                  </a:lnTo>
                  <a:cubicBezTo>
                    <a:pt x="411" y="1110"/>
                    <a:pt x="841" y="1241"/>
                    <a:pt x="1311" y="1301"/>
                  </a:cubicBezTo>
                  <a:cubicBezTo>
                    <a:pt x="1471" y="890"/>
                    <a:pt x="1480" y="421"/>
                    <a:pt x="1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353092" y="2380812"/>
              <a:ext cx="640532" cy="437376"/>
            </a:xfrm>
            <a:custGeom>
              <a:avLst/>
              <a:gdLst/>
              <a:ahLst/>
              <a:cxnLst/>
              <a:rect l="l" t="t" r="r" b="b"/>
              <a:pathLst>
                <a:path w="5130" h="3503" extrusionOk="0">
                  <a:moveTo>
                    <a:pt x="3630" y="1"/>
                  </a:moveTo>
                  <a:cubicBezTo>
                    <a:pt x="2370" y="851"/>
                    <a:pt x="1160" y="1760"/>
                    <a:pt x="10" y="2751"/>
                  </a:cubicBezTo>
                  <a:cubicBezTo>
                    <a:pt x="10" y="2951"/>
                    <a:pt x="0" y="3151"/>
                    <a:pt x="10" y="3351"/>
                  </a:cubicBezTo>
                  <a:cubicBezTo>
                    <a:pt x="27" y="3471"/>
                    <a:pt x="67" y="3503"/>
                    <a:pt x="128" y="3503"/>
                  </a:cubicBezTo>
                  <a:cubicBezTo>
                    <a:pt x="138" y="3503"/>
                    <a:pt x="149" y="3502"/>
                    <a:pt x="160" y="3500"/>
                  </a:cubicBezTo>
                  <a:cubicBezTo>
                    <a:pt x="220" y="3491"/>
                    <a:pt x="290" y="3460"/>
                    <a:pt x="380" y="3440"/>
                  </a:cubicBezTo>
                  <a:cubicBezTo>
                    <a:pt x="770" y="3351"/>
                    <a:pt x="1150" y="3240"/>
                    <a:pt x="1530" y="3100"/>
                  </a:cubicBezTo>
                  <a:cubicBezTo>
                    <a:pt x="2310" y="2820"/>
                    <a:pt x="3010" y="2471"/>
                    <a:pt x="3700" y="2011"/>
                  </a:cubicBezTo>
                  <a:cubicBezTo>
                    <a:pt x="3710" y="2011"/>
                    <a:pt x="5129" y="1620"/>
                    <a:pt x="5129" y="1620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205762" y="2300904"/>
              <a:ext cx="614311" cy="527024"/>
            </a:xfrm>
            <a:custGeom>
              <a:avLst/>
              <a:gdLst/>
              <a:ahLst/>
              <a:cxnLst/>
              <a:rect l="l" t="t" r="r" b="b"/>
              <a:pathLst>
                <a:path w="4920" h="4221" extrusionOk="0">
                  <a:moveTo>
                    <a:pt x="4300" y="1"/>
                  </a:moveTo>
                  <a:cubicBezTo>
                    <a:pt x="4290" y="1"/>
                    <a:pt x="4280" y="1"/>
                    <a:pt x="4280" y="11"/>
                  </a:cubicBezTo>
                  <a:cubicBezTo>
                    <a:pt x="4270" y="21"/>
                    <a:pt x="3200" y="971"/>
                    <a:pt x="2150" y="1951"/>
                  </a:cubicBezTo>
                  <a:cubicBezTo>
                    <a:pt x="0" y="3940"/>
                    <a:pt x="30" y="4080"/>
                    <a:pt x="40" y="4140"/>
                  </a:cubicBezTo>
                  <a:cubicBezTo>
                    <a:pt x="50" y="4160"/>
                    <a:pt x="60" y="4180"/>
                    <a:pt x="90" y="4191"/>
                  </a:cubicBezTo>
                  <a:cubicBezTo>
                    <a:pt x="159" y="4212"/>
                    <a:pt x="304" y="4221"/>
                    <a:pt x="471" y="4221"/>
                  </a:cubicBezTo>
                  <a:cubicBezTo>
                    <a:pt x="838" y="4221"/>
                    <a:pt x="1310" y="4181"/>
                    <a:pt x="1310" y="4160"/>
                  </a:cubicBezTo>
                  <a:lnTo>
                    <a:pt x="1310" y="4151"/>
                  </a:lnTo>
                  <a:cubicBezTo>
                    <a:pt x="1300" y="3911"/>
                    <a:pt x="1300" y="3751"/>
                    <a:pt x="1300" y="3500"/>
                  </a:cubicBezTo>
                  <a:cubicBezTo>
                    <a:pt x="2440" y="2531"/>
                    <a:pt x="3650" y="1611"/>
                    <a:pt x="4900" y="771"/>
                  </a:cubicBezTo>
                  <a:cubicBezTo>
                    <a:pt x="4910" y="771"/>
                    <a:pt x="4920" y="751"/>
                    <a:pt x="4920" y="741"/>
                  </a:cubicBezTo>
                  <a:cubicBezTo>
                    <a:pt x="4920" y="731"/>
                    <a:pt x="4920" y="711"/>
                    <a:pt x="4910" y="701"/>
                  </a:cubicBezTo>
                  <a:lnTo>
                    <a:pt x="4350" y="21"/>
                  </a:lnTo>
                  <a:cubicBezTo>
                    <a:pt x="4340" y="11"/>
                    <a:pt x="4330" y="1"/>
                    <a:pt x="4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578955" y="2650749"/>
              <a:ext cx="50069" cy="94517"/>
            </a:xfrm>
            <a:custGeom>
              <a:avLst/>
              <a:gdLst/>
              <a:ahLst/>
              <a:cxnLst/>
              <a:rect l="l" t="t" r="r" b="b"/>
              <a:pathLst>
                <a:path w="401" h="757" extrusionOk="0">
                  <a:moveTo>
                    <a:pt x="78" y="1"/>
                  </a:moveTo>
                  <a:cubicBezTo>
                    <a:pt x="69" y="1"/>
                    <a:pt x="59" y="3"/>
                    <a:pt x="51" y="9"/>
                  </a:cubicBezTo>
                  <a:cubicBezTo>
                    <a:pt x="11" y="18"/>
                    <a:pt x="1" y="58"/>
                    <a:pt x="11" y="89"/>
                  </a:cubicBezTo>
                  <a:lnTo>
                    <a:pt x="271" y="718"/>
                  </a:lnTo>
                  <a:cubicBezTo>
                    <a:pt x="278" y="740"/>
                    <a:pt x="301" y="757"/>
                    <a:pt x="324" y="757"/>
                  </a:cubicBezTo>
                  <a:cubicBezTo>
                    <a:pt x="333" y="757"/>
                    <a:pt x="343" y="754"/>
                    <a:pt x="351" y="749"/>
                  </a:cubicBezTo>
                  <a:lnTo>
                    <a:pt x="361" y="749"/>
                  </a:lnTo>
                  <a:cubicBezTo>
                    <a:pt x="391" y="738"/>
                    <a:pt x="401" y="698"/>
                    <a:pt x="391" y="658"/>
                  </a:cubicBezTo>
                  <a:lnTo>
                    <a:pt x="141" y="38"/>
                  </a:lnTo>
                  <a:cubicBezTo>
                    <a:pt x="126" y="17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543995" y="2664982"/>
              <a:ext cx="50069" cy="95266"/>
            </a:xfrm>
            <a:custGeom>
              <a:avLst/>
              <a:gdLst/>
              <a:ahLst/>
              <a:cxnLst/>
              <a:rect l="l" t="t" r="r" b="b"/>
              <a:pathLst>
                <a:path w="401" h="763" extrusionOk="0">
                  <a:moveTo>
                    <a:pt x="73" y="1"/>
                  </a:moveTo>
                  <a:cubicBezTo>
                    <a:pt x="66" y="1"/>
                    <a:pt x="58" y="2"/>
                    <a:pt x="51" y="4"/>
                  </a:cubicBezTo>
                  <a:cubicBezTo>
                    <a:pt x="11" y="24"/>
                    <a:pt x="1" y="64"/>
                    <a:pt x="11" y="95"/>
                  </a:cubicBezTo>
                  <a:lnTo>
                    <a:pt x="271" y="724"/>
                  </a:lnTo>
                  <a:cubicBezTo>
                    <a:pt x="278" y="746"/>
                    <a:pt x="301" y="763"/>
                    <a:pt x="324" y="763"/>
                  </a:cubicBezTo>
                  <a:cubicBezTo>
                    <a:pt x="333" y="763"/>
                    <a:pt x="343" y="760"/>
                    <a:pt x="351" y="755"/>
                  </a:cubicBezTo>
                  <a:cubicBezTo>
                    <a:pt x="391" y="744"/>
                    <a:pt x="401" y="704"/>
                    <a:pt x="391" y="664"/>
                  </a:cubicBezTo>
                  <a:lnTo>
                    <a:pt x="141" y="44"/>
                  </a:lnTo>
                  <a:cubicBezTo>
                    <a:pt x="125" y="14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13914" y="2636391"/>
              <a:ext cx="50069" cy="92644"/>
            </a:xfrm>
            <a:custGeom>
              <a:avLst/>
              <a:gdLst/>
              <a:ahLst/>
              <a:cxnLst/>
              <a:rect l="l" t="t" r="r" b="b"/>
              <a:pathLst>
                <a:path w="401" h="742" extrusionOk="0">
                  <a:moveTo>
                    <a:pt x="74" y="0"/>
                  </a:moveTo>
                  <a:cubicBezTo>
                    <a:pt x="66" y="0"/>
                    <a:pt x="58" y="1"/>
                    <a:pt x="51" y="4"/>
                  </a:cubicBezTo>
                  <a:cubicBezTo>
                    <a:pt x="11" y="24"/>
                    <a:pt x="1" y="64"/>
                    <a:pt x="11" y="93"/>
                  </a:cubicBezTo>
                  <a:lnTo>
                    <a:pt x="261" y="704"/>
                  </a:lnTo>
                  <a:cubicBezTo>
                    <a:pt x="275" y="725"/>
                    <a:pt x="300" y="741"/>
                    <a:pt x="324" y="741"/>
                  </a:cubicBezTo>
                  <a:cubicBezTo>
                    <a:pt x="333" y="741"/>
                    <a:pt x="343" y="739"/>
                    <a:pt x="351" y="733"/>
                  </a:cubicBezTo>
                  <a:cubicBezTo>
                    <a:pt x="381" y="713"/>
                    <a:pt x="401" y="684"/>
                    <a:pt x="391" y="644"/>
                  </a:cubicBezTo>
                  <a:lnTo>
                    <a:pt x="141" y="44"/>
                  </a:lnTo>
                  <a:cubicBezTo>
                    <a:pt x="125" y="13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48874" y="2622032"/>
              <a:ext cx="48945" cy="89523"/>
            </a:xfrm>
            <a:custGeom>
              <a:avLst/>
              <a:gdLst/>
              <a:ahLst/>
              <a:cxnLst/>
              <a:rect l="l" t="t" r="r" b="b"/>
              <a:pathLst>
                <a:path w="392" h="717" extrusionOk="0">
                  <a:moveTo>
                    <a:pt x="82" y="0"/>
                  </a:moveTo>
                  <a:cubicBezTo>
                    <a:pt x="73" y="0"/>
                    <a:pt x="62" y="3"/>
                    <a:pt x="51" y="8"/>
                  </a:cubicBezTo>
                  <a:cubicBezTo>
                    <a:pt x="21" y="19"/>
                    <a:pt x="1" y="59"/>
                    <a:pt x="11" y="88"/>
                  </a:cubicBezTo>
                  <a:lnTo>
                    <a:pt x="251" y="679"/>
                  </a:lnTo>
                  <a:cubicBezTo>
                    <a:pt x="265" y="700"/>
                    <a:pt x="290" y="716"/>
                    <a:pt x="318" y="716"/>
                  </a:cubicBezTo>
                  <a:cubicBezTo>
                    <a:pt x="329" y="716"/>
                    <a:pt x="340" y="714"/>
                    <a:pt x="351" y="708"/>
                  </a:cubicBezTo>
                  <a:cubicBezTo>
                    <a:pt x="381" y="699"/>
                    <a:pt x="391" y="659"/>
                    <a:pt x="381" y="628"/>
                  </a:cubicBezTo>
                  <a:lnTo>
                    <a:pt x="141" y="39"/>
                  </a:lnTo>
                  <a:cubicBezTo>
                    <a:pt x="126" y="17"/>
                    <a:pt x="107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068388" y="2630522"/>
              <a:ext cx="81284" cy="207388"/>
            </a:xfrm>
            <a:custGeom>
              <a:avLst/>
              <a:gdLst/>
              <a:ahLst/>
              <a:cxnLst/>
              <a:rect l="l" t="t" r="r" b="b"/>
              <a:pathLst>
                <a:path w="651" h="1661" extrusionOk="0">
                  <a:moveTo>
                    <a:pt x="531" y="0"/>
                  </a:moveTo>
                  <a:lnTo>
                    <a:pt x="0" y="1611"/>
                  </a:lnTo>
                  <a:lnTo>
                    <a:pt x="131" y="1660"/>
                  </a:lnTo>
                  <a:lnTo>
                    <a:pt x="651" y="40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360515" y="1320915"/>
              <a:ext cx="1098768" cy="1198632"/>
            </a:xfrm>
            <a:custGeom>
              <a:avLst/>
              <a:gdLst/>
              <a:ahLst/>
              <a:cxnLst/>
              <a:rect l="l" t="t" r="r" b="b"/>
              <a:pathLst>
                <a:path w="8800" h="9600" extrusionOk="0">
                  <a:moveTo>
                    <a:pt x="7149" y="1"/>
                  </a:moveTo>
                  <a:lnTo>
                    <a:pt x="6760" y="21"/>
                  </a:lnTo>
                  <a:lnTo>
                    <a:pt x="3240" y="3450"/>
                  </a:lnTo>
                  <a:lnTo>
                    <a:pt x="1" y="7550"/>
                  </a:lnTo>
                  <a:lnTo>
                    <a:pt x="4850" y="9600"/>
                  </a:lnTo>
                  <a:lnTo>
                    <a:pt x="7709" y="5160"/>
                  </a:lnTo>
                  <a:lnTo>
                    <a:pt x="8800" y="1721"/>
                  </a:lnTo>
                  <a:lnTo>
                    <a:pt x="7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738701" y="1323413"/>
              <a:ext cx="480836" cy="459600"/>
            </a:xfrm>
            <a:custGeom>
              <a:avLst/>
              <a:gdLst/>
              <a:ahLst/>
              <a:cxnLst/>
              <a:rect l="l" t="t" r="r" b="b"/>
              <a:pathLst>
                <a:path w="3851" h="3681" extrusionOk="0">
                  <a:moveTo>
                    <a:pt x="3851" y="1"/>
                  </a:moveTo>
                  <a:lnTo>
                    <a:pt x="2881" y="41"/>
                  </a:lnTo>
                  <a:lnTo>
                    <a:pt x="1" y="3681"/>
                  </a:lnTo>
                  <a:cubicBezTo>
                    <a:pt x="2891" y="3590"/>
                    <a:pt x="3511" y="830"/>
                    <a:pt x="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693754" y="1318169"/>
              <a:ext cx="573232" cy="521030"/>
            </a:xfrm>
            <a:custGeom>
              <a:avLst/>
              <a:gdLst/>
              <a:ahLst/>
              <a:cxnLst/>
              <a:rect l="l" t="t" r="r" b="b"/>
              <a:pathLst>
                <a:path w="4591" h="4173" extrusionOk="0">
                  <a:moveTo>
                    <a:pt x="4514" y="0"/>
                  </a:moveTo>
                  <a:cubicBezTo>
                    <a:pt x="4487" y="0"/>
                    <a:pt x="4459" y="20"/>
                    <a:pt x="4451" y="52"/>
                  </a:cubicBezTo>
                  <a:lnTo>
                    <a:pt x="4451" y="63"/>
                  </a:lnTo>
                  <a:cubicBezTo>
                    <a:pt x="4251" y="732"/>
                    <a:pt x="3960" y="1743"/>
                    <a:pt x="3301" y="2583"/>
                  </a:cubicBezTo>
                  <a:cubicBezTo>
                    <a:pt x="2546" y="3553"/>
                    <a:pt x="1483" y="4043"/>
                    <a:pt x="152" y="4043"/>
                  </a:cubicBezTo>
                  <a:cubicBezTo>
                    <a:pt x="125" y="4043"/>
                    <a:pt x="98" y="4043"/>
                    <a:pt x="71" y="4042"/>
                  </a:cubicBezTo>
                  <a:cubicBezTo>
                    <a:pt x="66" y="4041"/>
                    <a:pt x="61" y="4040"/>
                    <a:pt x="56" y="4040"/>
                  </a:cubicBezTo>
                  <a:cubicBezTo>
                    <a:pt x="24" y="4040"/>
                    <a:pt x="1" y="4068"/>
                    <a:pt x="1" y="4102"/>
                  </a:cubicBezTo>
                  <a:cubicBezTo>
                    <a:pt x="1" y="4142"/>
                    <a:pt x="31" y="4172"/>
                    <a:pt x="61" y="4172"/>
                  </a:cubicBezTo>
                  <a:lnTo>
                    <a:pt x="161" y="4172"/>
                  </a:lnTo>
                  <a:cubicBezTo>
                    <a:pt x="1531" y="4172"/>
                    <a:pt x="2621" y="3663"/>
                    <a:pt x="3411" y="2663"/>
                  </a:cubicBezTo>
                  <a:cubicBezTo>
                    <a:pt x="4080" y="1803"/>
                    <a:pt x="4380" y="772"/>
                    <a:pt x="4580" y="103"/>
                  </a:cubicBezTo>
                  <a:lnTo>
                    <a:pt x="4580" y="83"/>
                  </a:lnTo>
                  <a:cubicBezTo>
                    <a:pt x="4591" y="52"/>
                    <a:pt x="4571" y="12"/>
                    <a:pt x="4531" y="3"/>
                  </a:cubicBezTo>
                  <a:cubicBezTo>
                    <a:pt x="4525" y="1"/>
                    <a:pt x="4520" y="0"/>
                    <a:pt x="4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288065" y="1357123"/>
              <a:ext cx="173680" cy="307274"/>
            </a:xfrm>
            <a:custGeom>
              <a:avLst/>
              <a:gdLst/>
              <a:ahLst/>
              <a:cxnLst/>
              <a:rect l="l" t="t" r="r" b="b"/>
              <a:pathLst>
                <a:path w="1391" h="2461" extrusionOk="0">
                  <a:moveTo>
                    <a:pt x="0" y="0"/>
                  </a:moveTo>
                  <a:lnTo>
                    <a:pt x="1040" y="2460"/>
                  </a:lnTo>
                  <a:lnTo>
                    <a:pt x="1391" y="1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616502" y="1052102"/>
              <a:ext cx="1603078" cy="473709"/>
            </a:xfrm>
            <a:custGeom>
              <a:avLst/>
              <a:gdLst/>
              <a:ahLst/>
              <a:cxnLst/>
              <a:rect l="l" t="t" r="r" b="b"/>
              <a:pathLst>
                <a:path w="12839" h="3794" extrusionOk="0">
                  <a:moveTo>
                    <a:pt x="6600" y="1"/>
                  </a:moveTo>
                  <a:cubicBezTo>
                    <a:pt x="6472" y="1"/>
                    <a:pt x="6344" y="15"/>
                    <a:pt x="6220" y="44"/>
                  </a:cubicBezTo>
                  <a:lnTo>
                    <a:pt x="0" y="1734"/>
                  </a:lnTo>
                  <a:lnTo>
                    <a:pt x="140" y="2254"/>
                  </a:lnTo>
                  <a:cubicBezTo>
                    <a:pt x="140" y="2254"/>
                    <a:pt x="4160" y="2123"/>
                    <a:pt x="5480" y="1814"/>
                  </a:cubicBezTo>
                  <a:cubicBezTo>
                    <a:pt x="5769" y="1744"/>
                    <a:pt x="6609" y="1474"/>
                    <a:pt x="6609" y="1474"/>
                  </a:cubicBezTo>
                  <a:lnTo>
                    <a:pt x="11369" y="3794"/>
                  </a:lnTo>
                  <a:lnTo>
                    <a:pt x="12839" y="2174"/>
                  </a:lnTo>
                  <a:lnTo>
                    <a:pt x="7279" y="144"/>
                  </a:lnTo>
                  <a:cubicBezTo>
                    <a:pt x="7061" y="48"/>
                    <a:pt x="6830" y="1"/>
                    <a:pt x="6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386769" y="1268476"/>
              <a:ext cx="298415" cy="224119"/>
            </a:xfrm>
            <a:custGeom>
              <a:avLst/>
              <a:gdLst/>
              <a:ahLst/>
              <a:cxnLst/>
              <a:rect l="l" t="t" r="r" b="b"/>
              <a:pathLst>
                <a:path w="2390" h="1795" extrusionOk="0">
                  <a:moveTo>
                    <a:pt x="1840" y="1"/>
                  </a:moveTo>
                  <a:cubicBezTo>
                    <a:pt x="1840" y="1"/>
                    <a:pt x="300" y="31"/>
                    <a:pt x="150" y="441"/>
                  </a:cubicBezTo>
                  <a:cubicBezTo>
                    <a:pt x="0" y="861"/>
                    <a:pt x="420" y="1681"/>
                    <a:pt x="600" y="1781"/>
                  </a:cubicBezTo>
                  <a:cubicBezTo>
                    <a:pt x="617" y="1791"/>
                    <a:pt x="640" y="1795"/>
                    <a:pt x="667" y="1795"/>
                  </a:cubicBezTo>
                  <a:cubicBezTo>
                    <a:pt x="826" y="1795"/>
                    <a:pt x="1120" y="1641"/>
                    <a:pt x="1120" y="1641"/>
                  </a:cubicBezTo>
                  <a:cubicBezTo>
                    <a:pt x="1120" y="1641"/>
                    <a:pt x="1276" y="1766"/>
                    <a:pt x="1492" y="1766"/>
                  </a:cubicBezTo>
                  <a:cubicBezTo>
                    <a:pt x="1646" y="1766"/>
                    <a:pt x="1831" y="1702"/>
                    <a:pt x="2010" y="1481"/>
                  </a:cubicBezTo>
                  <a:cubicBezTo>
                    <a:pt x="2350" y="1050"/>
                    <a:pt x="2390" y="301"/>
                    <a:pt x="2390" y="301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/>
          <p:nvPr/>
        </p:nvSpPr>
        <p:spPr>
          <a:xfrm rot="-4398647">
            <a:off x="686907" y="-915128"/>
            <a:ext cx="3612365" cy="3612365"/>
          </a:xfrm>
          <a:prstGeom prst="arc">
            <a:avLst>
              <a:gd name="adj1" fmla="val 16200000"/>
              <a:gd name="adj2" fmla="val 18522403"/>
            </a:avLst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3496925" y="-461225"/>
            <a:ext cx="5791200" cy="5410200"/>
          </a:xfrm>
          <a:prstGeom prst="arc">
            <a:avLst>
              <a:gd name="adj1" fmla="val 16200000"/>
              <a:gd name="adj2" fmla="val 188"/>
            </a:avLst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6594075" y="4012375"/>
            <a:ext cx="1830300" cy="419400"/>
          </a:xfrm>
          <a:prstGeom prst="roundRect">
            <a:avLst>
              <a:gd name="adj" fmla="val 205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-1649050" y="2602199"/>
            <a:ext cx="7081868" cy="3924685"/>
          </a:xfrm>
          <a:custGeom>
            <a:avLst/>
            <a:gdLst/>
            <a:ahLst/>
            <a:cxnLst/>
            <a:rect l="l" t="t" r="r" b="b"/>
            <a:pathLst>
              <a:path w="58085" h="32190" extrusionOk="0">
                <a:moveTo>
                  <a:pt x="35212" y="0"/>
                </a:moveTo>
                <a:cubicBezTo>
                  <a:pt x="34041" y="0"/>
                  <a:pt x="32866" y="67"/>
                  <a:pt x="31697" y="204"/>
                </a:cubicBezTo>
                <a:cubicBezTo>
                  <a:pt x="26107" y="853"/>
                  <a:pt x="21328" y="3003"/>
                  <a:pt x="18228" y="6253"/>
                </a:cubicBezTo>
                <a:lnTo>
                  <a:pt x="50" y="25311"/>
                </a:lnTo>
                <a:cubicBezTo>
                  <a:pt x="1" y="25361"/>
                  <a:pt x="1" y="25451"/>
                  <a:pt x="61" y="25501"/>
                </a:cubicBezTo>
                <a:cubicBezTo>
                  <a:pt x="84" y="25525"/>
                  <a:pt x="117" y="25537"/>
                  <a:pt x="150" y="25537"/>
                </a:cubicBezTo>
                <a:cubicBezTo>
                  <a:pt x="187" y="25537"/>
                  <a:pt x="224" y="25522"/>
                  <a:pt x="250" y="25490"/>
                </a:cubicBezTo>
                <a:lnTo>
                  <a:pt x="18419" y="6443"/>
                </a:lnTo>
                <a:cubicBezTo>
                  <a:pt x="22257" y="2416"/>
                  <a:pt x="28606" y="271"/>
                  <a:pt x="35198" y="271"/>
                </a:cubicBezTo>
                <a:cubicBezTo>
                  <a:pt x="39460" y="271"/>
                  <a:pt x="43824" y="1168"/>
                  <a:pt x="47676" y="3033"/>
                </a:cubicBezTo>
                <a:cubicBezTo>
                  <a:pt x="52935" y="5573"/>
                  <a:pt x="56395" y="9532"/>
                  <a:pt x="57184" y="13882"/>
                </a:cubicBezTo>
                <a:cubicBezTo>
                  <a:pt x="57804" y="17311"/>
                  <a:pt x="56675" y="20751"/>
                  <a:pt x="53995" y="23561"/>
                </a:cubicBezTo>
                <a:lnTo>
                  <a:pt x="45985" y="31960"/>
                </a:lnTo>
                <a:cubicBezTo>
                  <a:pt x="45936" y="32010"/>
                  <a:pt x="45936" y="32100"/>
                  <a:pt x="45996" y="32150"/>
                </a:cubicBezTo>
                <a:cubicBezTo>
                  <a:pt x="46016" y="32170"/>
                  <a:pt x="46056" y="32190"/>
                  <a:pt x="46085" y="32190"/>
                </a:cubicBezTo>
                <a:cubicBezTo>
                  <a:pt x="46116" y="32190"/>
                  <a:pt x="46156" y="32170"/>
                  <a:pt x="46185" y="32140"/>
                </a:cubicBezTo>
                <a:lnTo>
                  <a:pt x="54184" y="23751"/>
                </a:lnTo>
                <a:cubicBezTo>
                  <a:pt x="56924" y="20871"/>
                  <a:pt x="58084" y="17351"/>
                  <a:pt x="57444" y="13832"/>
                </a:cubicBezTo>
                <a:cubicBezTo>
                  <a:pt x="56644" y="9392"/>
                  <a:pt x="53125" y="5373"/>
                  <a:pt x="47796" y="2793"/>
                </a:cubicBezTo>
                <a:cubicBezTo>
                  <a:pt x="44001" y="959"/>
                  <a:pt x="39632" y="0"/>
                  <a:pt x="352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1893679" y="2835926"/>
            <a:ext cx="2830919" cy="1944054"/>
          </a:xfrm>
          <a:custGeom>
            <a:avLst/>
            <a:gdLst/>
            <a:ahLst/>
            <a:cxnLst/>
            <a:rect l="l" t="t" r="r" b="b"/>
            <a:pathLst>
              <a:path w="23219" h="15945" extrusionOk="0">
                <a:moveTo>
                  <a:pt x="11069" y="266"/>
                </a:moveTo>
                <a:cubicBezTo>
                  <a:pt x="13309" y="266"/>
                  <a:pt x="15608" y="736"/>
                  <a:pt x="17628" y="1716"/>
                </a:cubicBezTo>
                <a:cubicBezTo>
                  <a:pt x="20388" y="3046"/>
                  <a:pt x="22198" y="5115"/>
                  <a:pt x="22608" y="7395"/>
                </a:cubicBezTo>
                <a:cubicBezTo>
                  <a:pt x="22938" y="9185"/>
                  <a:pt x="22348" y="10975"/>
                  <a:pt x="20948" y="12445"/>
                </a:cubicBezTo>
                <a:cubicBezTo>
                  <a:pt x="18928" y="14554"/>
                  <a:pt x="15599" y="15685"/>
                  <a:pt x="12149" y="15685"/>
                </a:cubicBezTo>
                <a:cubicBezTo>
                  <a:pt x="9909" y="15685"/>
                  <a:pt x="7609" y="15205"/>
                  <a:pt x="5580" y="14225"/>
                </a:cubicBezTo>
                <a:cubicBezTo>
                  <a:pt x="2830" y="12895"/>
                  <a:pt x="1010" y="10825"/>
                  <a:pt x="600" y="8555"/>
                </a:cubicBezTo>
                <a:cubicBezTo>
                  <a:pt x="281" y="6766"/>
                  <a:pt x="870" y="4966"/>
                  <a:pt x="2270" y="3496"/>
                </a:cubicBezTo>
                <a:cubicBezTo>
                  <a:pt x="4280" y="1386"/>
                  <a:pt x="7609" y="266"/>
                  <a:pt x="11069" y="266"/>
                </a:cubicBezTo>
                <a:close/>
                <a:moveTo>
                  <a:pt x="11078" y="1"/>
                </a:moveTo>
                <a:cubicBezTo>
                  <a:pt x="7544" y="1"/>
                  <a:pt x="4136" y="1152"/>
                  <a:pt x="2070" y="3316"/>
                </a:cubicBezTo>
                <a:cubicBezTo>
                  <a:pt x="610" y="4846"/>
                  <a:pt x="1" y="6726"/>
                  <a:pt x="341" y="8605"/>
                </a:cubicBezTo>
                <a:cubicBezTo>
                  <a:pt x="770" y="10965"/>
                  <a:pt x="2640" y="13095"/>
                  <a:pt x="5470" y="14474"/>
                </a:cubicBezTo>
                <a:cubicBezTo>
                  <a:pt x="7529" y="15465"/>
                  <a:pt x="9859" y="15945"/>
                  <a:pt x="12139" y="15945"/>
                </a:cubicBezTo>
                <a:cubicBezTo>
                  <a:pt x="15668" y="15945"/>
                  <a:pt x="19078" y="14794"/>
                  <a:pt x="21138" y="12635"/>
                </a:cubicBezTo>
                <a:cubicBezTo>
                  <a:pt x="22598" y="11095"/>
                  <a:pt x="23218" y="9225"/>
                  <a:pt x="22878" y="7346"/>
                </a:cubicBezTo>
                <a:cubicBezTo>
                  <a:pt x="22448" y="4986"/>
                  <a:pt x="20578" y="2846"/>
                  <a:pt x="17748" y="1476"/>
                </a:cubicBezTo>
                <a:cubicBezTo>
                  <a:pt x="15690" y="480"/>
                  <a:pt x="13357" y="1"/>
                  <a:pt x="110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2139964" y="3235103"/>
            <a:ext cx="2338352" cy="1146193"/>
          </a:xfrm>
          <a:custGeom>
            <a:avLst/>
            <a:gdLst/>
            <a:ahLst/>
            <a:cxnLst/>
            <a:rect l="l" t="t" r="r" b="b"/>
            <a:pathLst>
              <a:path w="19179" h="9401" extrusionOk="0">
                <a:moveTo>
                  <a:pt x="153" y="0"/>
                </a:moveTo>
                <a:cubicBezTo>
                  <a:pt x="101" y="0"/>
                  <a:pt x="52" y="28"/>
                  <a:pt x="30" y="72"/>
                </a:cubicBezTo>
                <a:cubicBezTo>
                  <a:pt x="0" y="142"/>
                  <a:pt x="30" y="222"/>
                  <a:pt x="90" y="252"/>
                </a:cubicBezTo>
                <a:lnTo>
                  <a:pt x="18968" y="9381"/>
                </a:lnTo>
                <a:cubicBezTo>
                  <a:pt x="18978" y="9391"/>
                  <a:pt x="18998" y="9401"/>
                  <a:pt x="19018" y="9401"/>
                </a:cubicBezTo>
                <a:cubicBezTo>
                  <a:pt x="19068" y="9401"/>
                  <a:pt x="19118" y="9371"/>
                  <a:pt x="19138" y="9321"/>
                </a:cubicBezTo>
                <a:cubicBezTo>
                  <a:pt x="19178" y="9251"/>
                  <a:pt x="19148" y="9171"/>
                  <a:pt x="19078" y="9141"/>
                </a:cubicBezTo>
                <a:lnTo>
                  <a:pt x="210" y="12"/>
                </a:lnTo>
                <a:cubicBezTo>
                  <a:pt x="191" y="4"/>
                  <a:pt x="172" y="0"/>
                  <a:pt x="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2136185" y="2912250"/>
            <a:ext cx="337969" cy="900032"/>
          </a:xfrm>
          <a:custGeom>
            <a:avLst/>
            <a:gdLst/>
            <a:ahLst/>
            <a:cxnLst/>
            <a:rect l="l" t="t" r="r" b="b"/>
            <a:pathLst>
              <a:path w="2772" h="7382" extrusionOk="0">
                <a:moveTo>
                  <a:pt x="2771" y="0"/>
                </a:moveTo>
                <a:lnTo>
                  <a:pt x="1" y="2310"/>
                </a:lnTo>
                <a:lnTo>
                  <a:pt x="121" y="6289"/>
                </a:lnTo>
                <a:cubicBezTo>
                  <a:pt x="121" y="6289"/>
                  <a:pt x="647" y="7381"/>
                  <a:pt x="1237" y="7381"/>
                </a:cubicBezTo>
                <a:cubicBezTo>
                  <a:pt x="1528" y="7381"/>
                  <a:pt x="1834" y="7117"/>
                  <a:pt x="2101" y="6329"/>
                </a:cubicBezTo>
                <a:cubicBezTo>
                  <a:pt x="2321" y="5689"/>
                  <a:pt x="2771" y="1"/>
                  <a:pt x="27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2049741" y="2362376"/>
            <a:ext cx="525486" cy="982695"/>
          </a:xfrm>
          <a:custGeom>
            <a:avLst/>
            <a:gdLst/>
            <a:ahLst/>
            <a:cxnLst/>
            <a:rect l="l" t="t" r="r" b="b"/>
            <a:pathLst>
              <a:path w="4310" h="8060" extrusionOk="0">
                <a:moveTo>
                  <a:pt x="0" y="0"/>
                </a:moveTo>
                <a:lnTo>
                  <a:pt x="570" y="8060"/>
                </a:lnTo>
                <a:lnTo>
                  <a:pt x="3440" y="7850"/>
                </a:lnTo>
                <a:lnTo>
                  <a:pt x="4310" y="2380"/>
                </a:lnTo>
                <a:lnTo>
                  <a:pt x="409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1148727" y="3629037"/>
            <a:ext cx="1244951" cy="732754"/>
          </a:xfrm>
          <a:custGeom>
            <a:avLst/>
            <a:gdLst/>
            <a:ahLst/>
            <a:cxnLst/>
            <a:rect l="l" t="t" r="r" b="b"/>
            <a:pathLst>
              <a:path w="10211" h="6010" extrusionOk="0">
                <a:moveTo>
                  <a:pt x="8430" y="1"/>
                </a:moveTo>
                <a:cubicBezTo>
                  <a:pt x="8430" y="1"/>
                  <a:pt x="4720" y="810"/>
                  <a:pt x="1" y="5050"/>
                </a:cubicBezTo>
                <a:cubicBezTo>
                  <a:pt x="21" y="5340"/>
                  <a:pt x="21" y="5730"/>
                  <a:pt x="51" y="6010"/>
                </a:cubicBezTo>
                <a:cubicBezTo>
                  <a:pt x="2251" y="4780"/>
                  <a:pt x="9070" y="2050"/>
                  <a:pt x="9760" y="1290"/>
                </a:cubicBezTo>
                <a:cubicBezTo>
                  <a:pt x="10210" y="790"/>
                  <a:pt x="8430" y="1"/>
                  <a:pt x="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1038996" y="4089908"/>
            <a:ext cx="371986" cy="317120"/>
          </a:xfrm>
          <a:custGeom>
            <a:avLst/>
            <a:gdLst/>
            <a:ahLst/>
            <a:cxnLst/>
            <a:rect l="l" t="t" r="r" b="b"/>
            <a:pathLst>
              <a:path w="3051" h="2601" extrusionOk="0">
                <a:moveTo>
                  <a:pt x="1881" y="0"/>
                </a:moveTo>
                <a:lnTo>
                  <a:pt x="1" y="1280"/>
                </a:lnTo>
                <a:lnTo>
                  <a:pt x="141" y="2600"/>
                </a:lnTo>
                <a:lnTo>
                  <a:pt x="3051" y="1390"/>
                </a:lnTo>
                <a:lnTo>
                  <a:pt x="18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1006198" y="4297177"/>
            <a:ext cx="140211" cy="193857"/>
          </a:xfrm>
          <a:custGeom>
            <a:avLst/>
            <a:gdLst/>
            <a:ahLst/>
            <a:cxnLst/>
            <a:rect l="l" t="t" r="r" b="b"/>
            <a:pathLst>
              <a:path w="1150" h="1590" extrusionOk="0">
                <a:moveTo>
                  <a:pt x="130" y="0"/>
                </a:moveTo>
                <a:lnTo>
                  <a:pt x="0" y="1590"/>
                </a:lnTo>
                <a:cubicBezTo>
                  <a:pt x="450" y="1420"/>
                  <a:pt x="820" y="1160"/>
                  <a:pt x="1150" y="820"/>
                </a:cubicBezTo>
                <a:cubicBezTo>
                  <a:pt x="910" y="450"/>
                  <a:pt x="550" y="150"/>
                  <a:pt x="1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828190" y="4200736"/>
            <a:ext cx="278105" cy="630095"/>
          </a:xfrm>
          <a:custGeom>
            <a:avLst/>
            <a:gdLst/>
            <a:ahLst/>
            <a:cxnLst/>
            <a:rect l="l" t="t" r="r" b="b"/>
            <a:pathLst>
              <a:path w="2281" h="5168" extrusionOk="0">
                <a:moveTo>
                  <a:pt x="2280" y="1"/>
                </a:moveTo>
                <a:lnTo>
                  <a:pt x="80" y="221"/>
                </a:lnTo>
                <a:cubicBezTo>
                  <a:pt x="0" y="1731"/>
                  <a:pt x="0" y="3251"/>
                  <a:pt x="90" y="4760"/>
                </a:cubicBezTo>
                <a:cubicBezTo>
                  <a:pt x="250" y="4880"/>
                  <a:pt x="410" y="5020"/>
                  <a:pt x="570" y="5120"/>
                </a:cubicBezTo>
                <a:cubicBezTo>
                  <a:pt x="619" y="5153"/>
                  <a:pt x="657" y="5167"/>
                  <a:pt x="687" y="5167"/>
                </a:cubicBezTo>
                <a:cubicBezTo>
                  <a:pt x="730" y="5167"/>
                  <a:pt x="757" y="5138"/>
                  <a:pt x="780" y="5091"/>
                </a:cubicBezTo>
                <a:cubicBezTo>
                  <a:pt x="810" y="5040"/>
                  <a:pt x="830" y="4960"/>
                  <a:pt x="860" y="4880"/>
                </a:cubicBezTo>
                <a:cubicBezTo>
                  <a:pt x="1030" y="4520"/>
                  <a:pt x="1170" y="4151"/>
                  <a:pt x="1290" y="3771"/>
                </a:cubicBezTo>
                <a:cubicBezTo>
                  <a:pt x="1540" y="2971"/>
                  <a:pt x="1680" y="2201"/>
                  <a:pt x="1730" y="1371"/>
                </a:cubicBezTo>
                <a:lnTo>
                  <a:pt x="22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737967" y="4222682"/>
            <a:ext cx="187883" cy="726292"/>
          </a:xfrm>
          <a:custGeom>
            <a:avLst/>
            <a:gdLst/>
            <a:ahLst/>
            <a:cxnLst/>
            <a:rect l="l" t="t" r="r" b="b"/>
            <a:pathLst>
              <a:path w="1541" h="5957" extrusionOk="0">
                <a:moveTo>
                  <a:pt x="940" y="1"/>
                </a:moveTo>
                <a:lnTo>
                  <a:pt x="50" y="31"/>
                </a:lnTo>
                <a:cubicBezTo>
                  <a:pt x="30" y="31"/>
                  <a:pt x="21" y="41"/>
                  <a:pt x="10" y="51"/>
                </a:cubicBezTo>
                <a:lnTo>
                  <a:pt x="10" y="61"/>
                </a:lnTo>
                <a:cubicBezTo>
                  <a:pt x="1" y="61"/>
                  <a:pt x="1" y="71"/>
                  <a:pt x="1" y="81"/>
                </a:cubicBezTo>
                <a:cubicBezTo>
                  <a:pt x="1" y="91"/>
                  <a:pt x="121" y="1521"/>
                  <a:pt x="261" y="2951"/>
                </a:cubicBezTo>
                <a:cubicBezTo>
                  <a:pt x="561" y="5860"/>
                  <a:pt x="680" y="5920"/>
                  <a:pt x="740" y="5951"/>
                </a:cubicBezTo>
                <a:cubicBezTo>
                  <a:pt x="749" y="5954"/>
                  <a:pt x="757" y="5957"/>
                  <a:pt x="765" y="5957"/>
                </a:cubicBezTo>
                <a:cubicBezTo>
                  <a:pt x="777" y="5957"/>
                  <a:pt x="789" y="5952"/>
                  <a:pt x="800" y="5940"/>
                </a:cubicBezTo>
                <a:cubicBezTo>
                  <a:pt x="1000" y="5811"/>
                  <a:pt x="1540" y="4971"/>
                  <a:pt x="1520" y="4951"/>
                </a:cubicBezTo>
                <a:lnTo>
                  <a:pt x="1510" y="4951"/>
                </a:lnTo>
                <a:cubicBezTo>
                  <a:pt x="1320" y="4811"/>
                  <a:pt x="1180" y="4711"/>
                  <a:pt x="990" y="4560"/>
                </a:cubicBezTo>
                <a:cubicBezTo>
                  <a:pt x="900" y="3071"/>
                  <a:pt x="900" y="1551"/>
                  <a:pt x="980" y="51"/>
                </a:cubicBezTo>
                <a:cubicBezTo>
                  <a:pt x="980" y="31"/>
                  <a:pt x="980" y="21"/>
                  <a:pt x="970" y="11"/>
                </a:cubicBezTo>
                <a:cubicBezTo>
                  <a:pt x="960" y="1"/>
                  <a:pt x="950" y="1"/>
                  <a:pt x="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917194" y="4552851"/>
            <a:ext cx="97538" cy="37308"/>
          </a:xfrm>
          <a:custGeom>
            <a:avLst/>
            <a:gdLst/>
            <a:ahLst/>
            <a:cxnLst/>
            <a:rect l="l" t="t" r="r" b="b"/>
            <a:pathLst>
              <a:path w="800" h="306" extrusionOk="0">
                <a:moveTo>
                  <a:pt x="79" y="0"/>
                </a:moveTo>
                <a:cubicBezTo>
                  <a:pt x="47" y="0"/>
                  <a:pt x="18" y="20"/>
                  <a:pt x="10" y="52"/>
                </a:cubicBezTo>
                <a:cubicBezTo>
                  <a:pt x="0" y="83"/>
                  <a:pt x="30" y="123"/>
                  <a:pt x="60" y="132"/>
                </a:cubicBezTo>
                <a:lnTo>
                  <a:pt x="710" y="303"/>
                </a:lnTo>
                <a:cubicBezTo>
                  <a:pt x="717" y="304"/>
                  <a:pt x="723" y="305"/>
                  <a:pt x="729" y="305"/>
                </a:cubicBezTo>
                <a:cubicBezTo>
                  <a:pt x="760" y="305"/>
                  <a:pt x="782" y="286"/>
                  <a:pt x="790" y="252"/>
                </a:cubicBezTo>
                <a:cubicBezTo>
                  <a:pt x="800" y="223"/>
                  <a:pt x="780" y="183"/>
                  <a:pt x="740" y="172"/>
                </a:cubicBezTo>
                <a:lnTo>
                  <a:pt x="100" y="3"/>
                </a:lnTo>
                <a:cubicBezTo>
                  <a:pt x="93" y="1"/>
                  <a:pt x="86" y="0"/>
                  <a:pt x="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908660" y="4588208"/>
            <a:ext cx="97660" cy="38406"/>
          </a:xfrm>
          <a:custGeom>
            <a:avLst/>
            <a:gdLst/>
            <a:ahLst/>
            <a:cxnLst/>
            <a:rect l="l" t="t" r="r" b="b"/>
            <a:pathLst>
              <a:path w="801" h="315" extrusionOk="0">
                <a:moveTo>
                  <a:pt x="71" y="0"/>
                </a:moveTo>
                <a:cubicBezTo>
                  <a:pt x="41" y="0"/>
                  <a:pt x="19" y="20"/>
                  <a:pt x="10" y="53"/>
                </a:cubicBezTo>
                <a:cubicBezTo>
                  <a:pt x="0" y="93"/>
                  <a:pt x="20" y="122"/>
                  <a:pt x="50" y="133"/>
                </a:cubicBezTo>
                <a:lnTo>
                  <a:pt x="710" y="313"/>
                </a:lnTo>
                <a:cubicBezTo>
                  <a:pt x="714" y="314"/>
                  <a:pt x="718" y="315"/>
                  <a:pt x="722" y="315"/>
                </a:cubicBezTo>
                <a:cubicBezTo>
                  <a:pt x="750" y="315"/>
                  <a:pt x="782" y="289"/>
                  <a:pt x="790" y="262"/>
                </a:cubicBezTo>
                <a:cubicBezTo>
                  <a:pt x="800" y="222"/>
                  <a:pt x="780" y="193"/>
                  <a:pt x="740" y="182"/>
                </a:cubicBezTo>
                <a:lnTo>
                  <a:pt x="90" y="2"/>
                </a:lnTo>
                <a:cubicBezTo>
                  <a:pt x="83" y="1"/>
                  <a:pt x="77" y="0"/>
                  <a:pt x="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926948" y="4517493"/>
            <a:ext cx="95100" cy="36089"/>
          </a:xfrm>
          <a:custGeom>
            <a:avLst/>
            <a:gdLst/>
            <a:ahLst/>
            <a:cxnLst/>
            <a:rect l="l" t="t" r="r" b="b"/>
            <a:pathLst>
              <a:path w="780" h="296" extrusionOk="0">
                <a:moveTo>
                  <a:pt x="74" y="0"/>
                </a:moveTo>
                <a:cubicBezTo>
                  <a:pt x="47" y="0"/>
                  <a:pt x="18" y="18"/>
                  <a:pt x="10" y="43"/>
                </a:cubicBezTo>
                <a:cubicBezTo>
                  <a:pt x="0" y="83"/>
                  <a:pt x="20" y="123"/>
                  <a:pt x="60" y="133"/>
                </a:cubicBezTo>
                <a:lnTo>
                  <a:pt x="690" y="293"/>
                </a:lnTo>
                <a:cubicBezTo>
                  <a:pt x="697" y="294"/>
                  <a:pt x="704" y="295"/>
                  <a:pt x="710" y="295"/>
                </a:cubicBezTo>
                <a:cubicBezTo>
                  <a:pt x="743" y="295"/>
                  <a:pt x="772" y="276"/>
                  <a:pt x="780" y="242"/>
                </a:cubicBezTo>
                <a:cubicBezTo>
                  <a:pt x="780" y="213"/>
                  <a:pt x="760" y="173"/>
                  <a:pt x="730" y="163"/>
                </a:cubicBezTo>
                <a:lnTo>
                  <a:pt x="90" y="3"/>
                </a:lnTo>
                <a:cubicBezTo>
                  <a:pt x="85" y="1"/>
                  <a:pt x="80" y="0"/>
                  <a:pt x="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936580" y="4480916"/>
            <a:ext cx="92783" cy="36089"/>
          </a:xfrm>
          <a:custGeom>
            <a:avLst/>
            <a:gdLst/>
            <a:ahLst/>
            <a:cxnLst/>
            <a:rect l="l" t="t" r="r" b="b"/>
            <a:pathLst>
              <a:path w="761" h="296" extrusionOk="0">
                <a:moveTo>
                  <a:pt x="76" y="0"/>
                </a:moveTo>
                <a:cubicBezTo>
                  <a:pt x="49" y="0"/>
                  <a:pt x="19" y="20"/>
                  <a:pt x="11" y="53"/>
                </a:cubicBezTo>
                <a:cubicBezTo>
                  <a:pt x="1" y="93"/>
                  <a:pt x="21" y="123"/>
                  <a:pt x="61" y="133"/>
                </a:cubicBezTo>
                <a:lnTo>
                  <a:pt x="671" y="293"/>
                </a:lnTo>
                <a:cubicBezTo>
                  <a:pt x="676" y="295"/>
                  <a:pt x="681" y="295"/>
                  <a:pt x="687" y="295"/>
                </a:cubicBezTo>
                <a:cubicBezTo>
                  <a:pt x="713" y="295"/>
                  <a:pt x="743" y="276"/>
                  <a:pt x="751" y="243"/>
                </a:cubicBezTo>
                <a:cubicBezTo>
                  <a:pt x="761" y="203"/>
                  <a:pt x="731" y="173"/>
                  <a:pt x="701" y="163"/>
                </a:cubicBezTo>
                <a:lnTo>
                  <a:pt x="91" y="3"/>
                </a:lnTo>
                <a:cubicBezTo>
                  <a:pt x="86" y="1"/>
                  <a:pt x="81" y="0"/>
                  <a:pt x="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1225660" y="4109415"/>
            <a:ext cx="131798" cy="179226"/>
          </a:xfrm>
          <a:custGeom>
            <a:avLst/>
            <a:gdLst/>
            <a:ahLst/>
            <a:cxnLst/>
            <a:rect l="l" t="t" r="r" b="b"/>
            <a:pathLst>
              <a:path w="1081" h="1470" extrusionOk="0">
                <a:moveTo>
                  <a:pt x="110" y="0"/>
                </a:moveTo>
                <a:lnTo>
                  <a:pt x="0" y="80"/>
                </a:lnTo>
                <a:lnTo>
                  <a:pt x="970" y="1470"/>
                </a:lnTo>
                <a:lnTo>
                  <a:pt x="1080" y="1400"/>
                </a:lnTo>
                <a:lnTo>
                  <a:pt x="1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2807983" y="2466011"/>
            <a:ext cx="930269" cy="503540"/>
          </a:xfrm>
          <a:custGeom>
            <a:avLst/>
            <a:gdLst/>
            <a:ahLst/>
            <a:cxnLst/>
            <a:rect l="l" t="t" r="r" b="b"/>
            <a:pathLst>
              <a:path w="7630" h="4130" extrusionOk="0">
                <a:moveTo>
                  <a:pt x="1" y="1"/>
                </a:moveTo>
                <a:lnTo>
                  <a:pt x="2310" y="3470"/>
                </a:lnTo>
                <a:cubicBezTo>
                  <a:pt x="3260" y="3740"/>
                  <a:pt x="5430" y="4130"/>
                  <a:pt x="5430" y="4130"/>
                </a:cubicBezTo>
                <a:cubicBezTo>
                  <a:pt x="5430" y="4130"/>
                  <a:pt x="7630" y="3610"/>
                  <a:pt x="6390" y="2500"/>
                </a:cubicBezTo>
                <a:cubicBezTo>
                  <a:pt x="5030" y="1290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2097169" y="2320922"/>
            <a:ext cx="1126564" cy="568159"/>
          </a:xfrm>
          <a:custGeom>
            <a:avLst/>
            <a:gdLst/>
            <a:ahLst/>
            <a:cxnLst/>
            <a:rect l="l" t="t" r="r" b="b"/>
            <a:pathLst>
              <a:path w="9240" h="4660" extrusionOk="0">
                <a:moveTo>
                  <a:pt x="4351" y="0"/>
                </a:moveTo>
                <a:lnTo>
                  <a:pt x="1" y="1431"/>
                </a:lnTo>
                <a:cubicBezTo>
                  <a:pt x="461" y="3410"/>
                  <a:pt x="3221" y="3790"/>
                  <a:pt x="3221" y="3790"/>
                </a:cubicBezTo>
                <a:lnTo>
                  <a:pt x="8140" y="4660"/>
                </a:lnTo>
                <a:lnTo>
                  <a:pt x="9240" y="2220"/>
                </a:lnTo>
                <a:lnTo>
                  <a:pt x="43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2226408" y="2348720"/>
            <a:ext cx="926733" cy="425875"/>
          </a:xfrm>
          <a:custGeom>
            <a:avLst/>
            <a:gdLst/>
            <a:ahLst/>
            <a:cxnLst/>
            <a:rect l="l" t="t" r="r" b="b"/>
            <a:pathLst>
              <a:path w="7601" h="3493" extrusionOk="0">
                <a:moveTo>
                  <a:pt x="78" y="0"/>
                </a:moveTo>
                <a:cubicBezTo>
                  <a:pt x="72" y="0"/>
                  <a:pt x="66" y="1"/>
                  <a:pt x="61" y="3"/>
                </a:cubicBezTo>
                <a:cubicBezTo>
                  <a:pt x="21" y="12"/>
                  <a:pt x="1" y="52"/>
                  <a:pt x="11" y="83"/>
                </a:cubicBezTo>
                <a:cubicBezTo>
                  <a:pt x="621" y="2283"/>
                  <a:pt x="5471" y="3202"/>
                  <a:pt x="7520" y="3492"/>
                </a:cubicBezTo>
                <a:lnTo>
                  <a:pt x="7530" y="3492"/>
                </a:lnTo>
                <a:cubicBezTo>
                  <a:pt x="7570" y="3492"/>
                  <a:pt x="7590" y="3462"/>
                  <a:pt x="7600" y="3432"/>
                </a:cubicBezTo>
                <a:cubicBezTo>
                  <a:pt x="7600" y="3392"/>
                  <a:pt x="7580" y="3362"/>
                  <a:pt x="7540" y="3362"/>
                </a:cubicBezTo>
                <a:cubicBezTo>
                  <a:pt x="5511" y="3072"/>
                  <a:pt x="721" y="2172"/>
                  <a:pt x="141" y="52"/>
                </a:cubicBezTo>
                <a:cubicBezTo>
                  <a:pt x="133" y="19"/>
                  <a:pt x="104" y="0"/>
                  <a:pt x="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2864067" y="2811176"/>
            <a:ext cx="777622" cy="1134977"/>
          </a:xfrm>
          <a:custGeom>
            <a:avLst/>
            <a:gdLst/>
            <a:ahLst/>
            <a:cxnLst/>
            <a:rect l="l" t="t" r="r" b="b"/>
            <a:pathLst>
              <a:path w="6378" h="9309" extrusionOk="0">
                <a:moveTo>
                  <a:pt x="5446" y="1"/>
                </a:moveTo>
                <a:cubicBezTo>
                  <a:pt x="4919" y="1"/>
                  <a:pt x="4350" y="99"/>
                  <a:pt x="4350" y="99"/>
                </a:cubicBezTo>
                <a:cubicBezTo>
                  <a:pt x="4350" y="99"/>
                  <a:pt x="581" y="5269"/>
                  <a:pt x="1" y="8528"/>
                </a:cubicBezTo>
                <a:cubicBezTo>
                  <a:pt x="170" y="8748"/>
                  <a:pt x="381" y="9088"/>
                  <a:pt x="550" y="9308"/>
                </a:cubicBezTo>
                <a:cubicBezTo>
                  <a:pt x="1790" y="7118"/>
                  <a:pt x="6020" y="1999"/>
                  <a:pt x="6320" y="399"/>
                </a:cubicBezTo>
                <a:cubicBezTo>
                  <a:pt x="6377" y="83"/>
                  <a:pt x="5929" y="1"/>
                  <a:pt x="54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2771406" y="3654641"/>
            <a:ext cx="325655" cy="381739"/>
          </a:xfrm>
          <a:custGeom>
            <a:avLst/>
            <a:gdLst/>
            <a:ahLst/>
            <a:cxnLst/>
            <a:rect l="l" t="t" r="r" b="b"/>
            <a:pathLst>
              <a:path w="2671" h="3131" extrusionOk="0">
                <a:moveTo>
                  <a:pt x="950" y="0"/>
                </a:moveTo>
                <a:lnTo>
                  <a:pt x="1" y="2080"/>
                </a:lnTo>
                <a:lnTo>
                  <a:pt x="801" y="3130"/>
                </a:lnTo>
                <a:lnTo>
                  <a:pt x="2670" y="591"/>
                </a:lnTo>
                <a:lnTo>
                  <a:pt x="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2783598" y="3955182"/>
            <a:ext cx="157402" cy="178738"/>
          </a:xfrm>
          <a:custGeom>
            <a:avLst/>
            <a:gdLst/>
            <a:ahLst/>
            <a:cxnLst/>
            <a:rect l="l" t="t" r="r" b="b"/>
            <a:pathLst>
              <a:path w="1291" h="1466" extrusionOk="0">
                <a:moveTo>
                  <a:pt x="376" y="1"/>
                </a:moveTo>
                <a:cubicBezTo>
                  <a:pt x="250" y="1"/>
                  <a:pt x="123" y="12"/>
                  <a:pt x="1" y="35"/>
                </a:cubicBezTo>
                <a:lnTo>
                  <a:pt x="710" y="1465"/>
                </a:lnTo>
                <a:cubicBezTo>
                  <a:pt x="1001" y="1095"/>
                  <a:pt x="1190" y="685"/>
                  <a:pt x="1290" y="215"/>
                </a:cubicBezTo>
                <a:cubicBezTo>
                  <a:pt x="1012" y="72"/>
                  <a:pt x="692" y="1"/>
                  <a:pt x="3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2589740" y="3833869"/>
            <a:ext cx="381739" cy="642532"/>
          </a:xfrm>
          <a:custGeom>
            <a:avLst/>
            <a:gdLst/>
            <a:ahLst/>
            <a:cxnLst/>
            <a:rect l="l" t="t" r="r" b="b"/>
            <a:pathLst>
              <a:path w="3131" h="5270" extrusionOk="0">
                <a:moveTo>
                  <a:pt x="1771" y="1"/>
                </a:moveTo>
                <a:lnTo>
                  <a:pt x="1" y="1330"/>
                </a:lnTo>
                <a:cubicBezTo>
                  <a:pt x="720" y="2660"/>
                  <a:pt x="1500" y="3960"/>
                  <a:pt x="2360" y="5210"/>
                </a:cubicBezTo>
                <a:cubicBezTo>
                  <a:pt x="2560" y="5230"/>
                  <a:pt x="2760" y="5270"/>
                  <a:pt x="2960" y="5270"/>
                </a:cubicBezTo>
                <a:cubicBezTo>
                  <a:pt x="3100" y="5270"/>
                  <a:pt x="3131" y="5220"/>
                  <a:pt x="3120" y="5140"/>
                </a:cubicBezTo>
                <a:cubicBezTo>
                  <a:pt x="3120" y="5080"/>
                  <a:pt x="3100" y="5000"/>
                  <a:pt x="3091" y="4920"/>
                </a:cubicBezTo>
                <a:cubicBezTo>
                  <a:pt x="3040" y="4520"/>
                  <a:pt x="2971" y="4120"/>
                  <a:pt x="2871" y="3740"/>
                </a:cubicBezTo>
                <a:cubicBezTo>
                  <a:pt x="2671" y="2930"/>
                  <a:pt x="2391" y="2190"/>
                  <a:pt x="2011" y="1460"/>
                </a:cubicBezTo>
                <a:lnTo>
                  <a:pt x="17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1"/>
          <p:cNvSpPr/>
          <p:nvPr/>
        </p:nvSpPr>
        <p:spPr>
          <a:xfrm>
            <a:off x="2505734" y="3983225"/>
            <a:ext cx="470621" cy="634607"/>
          </a:xfrm>
          <a:custGeom>
            <a:avLst/>
            <a:gdLst/>
            <a:ahLst/>
            <a:cxnLst/>
            <a:rect l="l" t="t" r="r" b="b"/>
            <a:pathLst>
              <a:path w="3860" h="5205" extrusionOk="0">
                <a:moveTo>
                  <a:pt x="790" y="1"/>
                </a:moveTo>
                <a:cubicBezTo>
                  <a:pt x="783" y="1"/>
                  <a:pt x="776" y="5"/>
                  <a:pt x="770" y="5"/>
                </a:cubicBezTo>
                <a:lnTo>
                  <a:pt x="20" y="495"/>
                </a:lnTo>
                <a:cubicBezTo>
                  <a:pt x="10" y="505"/>
                  <a:pt x="10" y="515"/>
                  <a:pt x="0" y="525"/>
                </a:cubicBezTo>
                <a:lnTo>
                  <a:pt x="0" y="545"/>
                </a:lnTo>
                <a:cubicBezTo>
                  <a:pt x="0" y="545"/>
                  <a:pt x="10" y="555"/>
                  <a:pt x="10" y="565"/>
                </a:cubicBezTo>
                <a:cubicBezTo>
                  <a:pt x="20" y="575"/>
                  <a:pt x="860" y="1735"/>
                  <a:pt x="1720" y="2885"/>
                </a:cubicBezTo>
                <a:cubicBezTo>
                  <a:pt x="3450" y="5185"/>
                  <a:pt x="3614" y="5204"/>
                  <a:pt x="3677" y="5204"/>
                </a:cubicBezTo>
                <a:cubicBezTo>
                  <a:pt x="3678" y="5204"/>
                  <a:pt x="3679" y="5204"/>
                  <a:pt x="3680" y="5204"/>
                </a:cubicBezTo>
                <a:cubicBezTo>
                  <a:pt x="3700" y="5204"/>
                  <a:pt x="3720" y="5184"/>
                  <a:pt x="3729" y="5164"/>
                </a:cubicBezTo>
                <a:cubicBezTo>
                  <a:pt x="3829" y="4944"/>
                  <a:pt x="3860" y="3945"/>
                  <a:pt x="3840" y="3945"/>
                </a:cubicBezTo>
                <a:lnTo>
                  <a:pt x="3820" y="3945"/>
                </a:lnTo>
                <a:cubicBezTo>
                  <a:pt x="3580" y="3925"/>
                  <a:pt x="3420" y="3915"/>
                  <a:pt x="3180" y="3885"/>
                </a:cubicBezTo>
                <a:cubicBezTo>
                  <a:pt x="2329" y="2645"/>
                  <a:pt x="1540" y="1355"/>
                  <a:pt x="830" y="25"/>
                </a:cubicBezTo>
                <a:cubicBezTo>
                  <a:pt x="830" y="15"/>
                  <a:pt x="820" y="5"/>
                  <a:pt x="800" y="5"/>
                </a:cubicBezTo>
                <a:cubicBezTo>
                  <a:pt x="796" y="2"/>
                  <a:pt x="793" y="1"/>
                  <a:pt x="7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2828710" y="4204150"/>
            <a:ext cx="97660" cy="39747"/>
          </a:xfrm>
          <a:custGeom>
            <a:avLst/>
            <a:gdLst/>
            <a:ahLst/>
            <a:cxnLst/>
            <a:rect l="l" t="t" r="r" b="b"/>
            <a:pathLst>
              <a:path w="801" h="326" extrusionOk="0">
                <a:moveTo>
                  <a:pt x="721" y="0"/>
                </a:moveTo>
                <a:cubicBezTo>
                  <a:pt x="714" y="0"/>
                  <a:pt x="708" y="1"/>
                  <a:pt x="700" y="3"/>
                </a:cubicBezTo>
                <a:lnTo>
                  <a:pt x="60" y="193"/>
                </a:lnTo>
                <a:cubicBezTo>
                  <a:pt x="20" y="203"/>
                  <a:pt x="0" y="233"/>
                  <a:pt x="11" y="273"/>
                </a:cubicBezTo>
                <a:lnTo>
                  <a:pt x="20" y="273"/>
                </a:lnTo>
                <a:cubicBezTo>
                  <a:pt x="29" y="306"/>
                  <a:pt x="51" y="326"/>
                  <a:pt x="81" y="326"/>
                </a:cubicBezTo>
                <a:cubicBezTo>
                  <a:pt x="87" y="326"/>
                  <a:pt x="94" y="325"/>
                  <a:pt x="100" y="323"/>
                </a:cubicBezTo>
                <a:lnTo>
                  <a:pt x="740" y="133"/>
                </a:lnTo>
                <a:cubicBezTo>
                  <a:pt x="780" y="123"/>
                  <a:pt x="800" y="83"/>
                  <a:pt x="791" y="43"/>
                </a:cubicBezTo>
                <a:cubicBezTo>
                  <a:pt x="774" y="18"/>
                  <a:pt x="751" y="0"/>
                  <a:pt x="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839683" y="4239508"/>
            <a:ext cx="97660" cy="39747"/>
          </a:xfrm>
          <a:custGeom>
            <a:avLst/>
            <a:gdLst/>
            <a:ahLst/>
            <a:cxnLst/>
            <a:rect l="l" t="t" r="r" b="b"/>
            <a:pathLst>
              <a:path w="801" h="326" extrusionOk="0">
                <a:moveTo>
                  <a:pt x="721" y="0"/>
                </a:moveTo>
                <a:cubicBezTo>
                  <a:pt x="714" y="0"/>
                  <a:pt x="708" y="1"/>
                  <a:pt x="701" y="3"/>
                </a:cubicBezTo>
                <a:lnTo>
                  <a:pt x="61" y="193"/>
                </a:lnTo>
                <a:cubicBezTo>
                  <a:pt x="21" y="203"/>
                  <a:pt x="1" y="243"/>
                  <a:pt x="10" y="273"/>
                </a:cubicBezTo>
                <a:cubicBezTo>
                  <a:pt x="19" y="306"/>
                  <a:pt x="48" y="325"/>
                  <a:pt x="74" y="325"/>
                </a:cubicBezTo>
                <a:cubicBezTo>
                  <a:pt x="80" y="325"/>
                  <a:pt x="85" y="325"/>
                  <a:pt x="90" y="323"/>
                </a:cubicBezTo>
                <a:lnTo>
                  <a:pt x="741" y="133"/>
                </a:lnTo>
                <a:cubicBezTo>
                  <a:pt x="781" y="123"/>
                  <a:pt x="801" y="83"/>
                  <a:pt x="790" y="53"/>
                </a:cubicBezTo>
                <a:lnTo>
                  <a:pt x="790" y="43"/>
                </a:lnTo>
                <a:cubicBezTo>
                  <a:pt x="782" y="18"/>
                  <a:pt x="754" y="0"/>
                  <a:pt x="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2818956" y="4168792"/>
            <a:ext cx="95221" cy="39747"/>
          </a:xfrm>
          <a:custGeom>
            <a:avLst/>
            <a:gdLst/>
            <a:ahLst/>
            <a:cxnLst/>
            <a:rect l="l" t="t" r="r" b="b"/>
            <a:pathLst>
              <a:path w="781" h="326" extrusionOk="0">
                <a:moveTo>
                  <a:pt x="700" y="0"/>
                </a:moveTo>
                <a:cubicBezTo>
                  <a:pt x="694" y="0"/>
                  <a:pt x="687" y="1"/>
                  <a:pt x="680" y="3"/>
                </a:cubicBezTo>
                <a:lnTo>
                  <a:pt x="60" y="193"/>
                </a:lnTo>
                <a:cubicBezTo>
                  <a:pt x="20" y="203"/>
                  <a:pt x="0" y="233"/>
                  <a:pt x="11" y="273"/>
                </a:cubicBezTo>
                <a:cubicBezTo>
                  <a:pt x="19" y="306"/>
                  <a:pt x="47" y="326"/>
                  <a:pt x="74" y="326"/>
                </a:cubicBezTo>
                <a:cubicBezTo>
                  <a:pt x="80" y="326"/>
                  <a:pt x="85" y="325"/>
                  <a:pt x="91" y="323"/>
                </a:cubicBezTo>
                <a:lnTo>
                  <a:pt x="720" y="133"/>
                </a:lnTo>
                <a:cubicBezTo>
                  <a:pt x="760" y="123"/>
                  <a:pt x="780" y="83"/>
                  <a:pt x="771" y="43"/>
                </a:cubicBezTo>
                <a:cubicBezTo>
                  <a:pt x="754" y="18"/>
                  <a:pt x="730" y="0"/>
                  <a:pt x="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2807983" y="4134532"/>
            <a:ext cx="92783" cy="37430"/>
          </a:xfrm>
          <a:custGeom>
            <a:avLst/>
            <a:gdLst/>
            <a:ahLst/>
            <a:cxnLst/>
            <a:rect l="l" t="t" r="r" b="b"/>
            <a:pathLst>
              <a:path w="761" h="307" extrusionOk="0">
                <a:moveTo>
                  <a:pt x="687" y="0"/>
                </a:moveTo>
                <a:cubicBezTo>
                  <a:pt x="679" y="0"/>
                  <a:pt x="670" y="2"/>
                  <a:pt x="661" y="4"/>
                </a:cubicBezTo>
                <a:lnTo>
                  <a:pt x="61" y="174"/>
                </a:lnTo>
                <a:cubicBezTo>
                  <a:pt x="21" y="184"/>
                  <a:pt x="1" y="224"/>
                  <a:pt x="10" y="264"/>
                </a:cubicBezTo>
                <a:cubicBezTo>
                  <a:pt x="27" y="289"/>
                  <a:pt x="50" y="307"/>
                  <a:pt x="80" y="307"/>
                </a:cubicBezTo>
                <a:cubicBezTo>
                  <a:pt x="86" y="307"/>
                  <a:pt x="93" y="306"/>
                  <a:pt x="101" y="304"/>
                </a:cubicBezTo>
                <a:lnTo>
                  <a:pt x="701" y="134"/>
                </a:lnTo>
                <a:cubicBezTo>
                  <a:pt x="741" y="124"/>
                  <a:pt x="761" y="74"/>
                  <a:pt x="750" y="44"/>
                </a:cubicBezTo>
                <a:cubicBezTo>
                  <a:pt x="735" y="13"/>
                  <a:pt x="714" y="0"/>
                  <a:pt x="6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2865287" y="3687561"/>
            <a:ext cx="196417" cy="98879"/>
          </a:xfrm>
          <a:custGeom>
            <a:avLst/>
            <a:gdLst/>
            <a:ahLst/>
            <a:cxnLst/>
            <a:rect l="l" t="t" r="r" b="b"/>
            <a:pathLst>
              <a:path w="1611" h="811" extrusionOk="0">
                <a:moveTo>
                  <a:pt x="60" y="1"/>
                </a:moveTo>
                <a:lnTo>
                  <a:pt x="0" y="121"/>
                </a:lnTo>
                <a:lnTo>
                  <a:pt x="1560" y="810"/>
                </a:lnTo>
                <a:lnTo>
                  <a:pt x="1611" y="690"/>
                </a:lnTo>
                <a:lnTo>
                  <a:pt x="6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2227749" y="1051822"/>
            <a:ext cx="1385040" cy="434166"/>
          </a:xfrm>
          <a:custGeom>
            <a:avLst/>
            <a:gdLst/>
            <a:ahLst/>
            <a:cxnLst/>
            <a:rect l="l" t="t" r="r" b="b"/>
            <a:pathLst>
              <a:path w="11360" h="3561" extrusionOk="0">
                <a:moveTo>
                  <a:pt x="650" y="1"/>
                </a:moveTo>
                <a:lnTo>
                  <a:pt x="0" y="1590"/>
                </a:lnTo>
                <a:cubicBezTo>
                  <a:pt x="763" y="1868"/>
                  <a:pt x="4515" y="3561"/>
                  <a:pt x="5320" y="3561"/>
                </a:cubicBezTo>
                <a:cubicBezTo>
                  <a:pt x="5326" y="3561"/>
                  <a:pt x="5333" y="3561"/>
                  <a:pt x="5340" y="3561"/>
                </a:cubicBezTo>
                <a:cubicBezTo>
                  <a:pt x="6440" y="3530"/>
                  <a:pt x="11359" y="2401"/>
                  <a:pt x="11359" y="2401"/>
                </a:cubicBezTo>
                <a:lnTo>
                  <a:pt x="11229" y="1710"/>
                </a:lnTo>
                <a:cubicBezTo>
                  <a:pt x="11229" y="1710"/>
                  <a:pt x="11215" y="1710"/>
                  <a:pt x="11188" y="1710"/>
                </a:cubicBezTo>
                <a:cubicBezTo>
                  <a:pt x="10763" y="1710"/>
                  <a:pt x="7155" y="1728"/>
                  <a:pt x="5360" y="2321"/>
                </a:cubicBezTo>
                <a:lnTo>
                  <a:pt x="6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3535744" y="1260311"/>
            <a:ext cx="320778" cy="242748"/>
          </a:xfrm>
          <a:custGeom>
            <a:avLst/>
            <a:gdLst/>
            <a:ahLst/>
            <a:cxnLst/>
            <a:rect l="l" t="t" r="r" b="b"/>
            <a:pathLst>
              <a:path w="2631" h="1991" extrusionOk="0">
                <a:moveTo>
                  <a:pt x="521" y="0"/>
                </a:moveTo>
                <a:lnTo>
                  <a:pt x="1" y="431"/>
                </a:lnTo>
                <a:lnTo>
                  <a:pt x="951" y="1991"/>
                </a:lnTo>
                <a:lnTo>
                  <a:pt x="1151" y="1940"/>
                </a:lnTo>
                <a:cubicBezTo>
                  <a:pt x="1151" y="1940"/>
                  <a:pt x="1301" y="1440"/>
                  <a:pt x="1371" y="1420"/>
                </a:cubicBezTo>
                <a:cubicBezTo>
                  <a:pt x="1382" y="1417"/>
                  <a:pt x="1395" y="1415"/>
                  <a:pt x="1409" y="1415"/>
                </a:cubicBezTo>
                <a:cubicBezTo>
                  <a:pt x="1640" y="1415"/>
                  <a:pt x="2271" y="1851"/>
                  <a:pt x="2271" y="1851"/>
                </a:cubicBezTo>
                <a:cubicBezTo>
                  <a:pt x="2271" y="1851"/>
                  <a:pt x="2631" y="1691"/>
                  <a:pt x="2600" y="1491"/>
                </a:cubicBezTo>
                <a:cubicBezTo>
                  <a:pt x="2520" y="1020"/>
                  <a:pt x="2280" y="560"/>
                  <a:pt x="2280" y="560"/>
                </a:cubicBezTo>
                <a:lnTo>
                  <a:pt x="5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687628" y="1042068"/>
            <a:ext cx="983915" cy="1494770"/>
          </a:xfrm>
          <a:custGeom>
            <a:avLst/>
            <a:gdLst/>
            <a:ahLst/>
            <a:cxnLst/>
            <a:rect l="l" t="t" r="r" b="b"/>
            <a:pathLst>
              <a:path w="8070" h="12260" extrusionOk="0">
                <a:moveTo>
                  <a:pt x="4650" y="1"/>
                </a:moveTo>
                <a:lnTo>
                  <a:pt x="0" y="1041"/>
                </a:lnTo>
                <a:lnTo>
                  <a:pt x="1511" y="6490"/>
                </a:lnTo>
                <a:lnTo>
                  <a:pt x="1691" y="7070"/>
                </a:lnTo>
                <a:lnTo>
                  <a:pt x="2970" y="12260"/>
                </a:lnTo>
                <a:lnTo>
                  <a:pt x="8070" y="10540"/>
                </a:lnTo>
                <a:lnTo>
                  <a:pt x="6890" y="3470"/>
                </a:lnTo>
                <a:lnTo>
                  <a:pt x="5080" y="81"/>
                </a:lnTo>
                <a:lnTo>
                  <a:pt x="46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1651051" y="1168868"/>
            <a:ext cx="398808" cy="678011"/>
          </a:xfrm>
          <a:custGeom>
            <a:avLst/>
            <a:gdLst/>
            <a:ahLst/>
            <a:cxnLst/>
            <a:rect l="l" t="t" r="r" b="b"/>
            <a:pathLst>
              <a:path w="3271" h="5561" extrusionOk="0">
                <a:moveTo>
                  <a:pt x="300" y="1"/>
                </a:moveTo>
                <a:lnTo>
                  <a:pt x="0" y="1150"/>
                </a:lnTo>
                <a:lnTo>
                  <a:pt x="1840" y="5560"/>
                </a:lnTo>
                <a:cubicBezTo>
                  <a:pt x="3270" y="2761"/>
                  <a:pt x="911" y="750"/>
                  <a:pt x="3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1722986" y="1153140"/>
            <a:ext cx="369425" cy="759577"/>
          </a:xfrm>
          <a:custGeom>
            <a:avLst/>
            <a:gdLst/>
            <a:ahLst/>
            <a:cxnLst/>
            <a:rect l="l" t="t" r="r" b="b"/>
            <a:pathLst>
              <a:path w="3030" h="6230" extrusionOk="0">
                <a:moveTo>
                  <a:pt x="76" y="1"/>
                </a:moveTo>
                <a:cubicBezTo>
                  <a:pt x="58" y="1"/>
                  <a:pt x="41" y="8"/>
                  <a:pt x="30" y="19"/>
                </a:cubicBezTo>
                <a:cubicBezTo>
                  <a:pt x="1" y="50"/>
                  <a:pt x="1" y="90"/>
                  <a:pt x="30" y="119"/>
                </a:cubicBezTo>
                <a:cubicBezTo>
                  <a:pt x="550" y="570"/>
                  <a:pt x="1250" y="1390"/>
                  <a:pt x="1641" y="2359"/>
                </a:cubicBezTo>
                <a:cubicBezTo>
                  <a:pt x="2170" y="3669"/>
                  <a:pt x="2070" y="4929"/>
                  <a:pt x="1341" y="6129"/>
                </a:cubicBezTo>
                <a:cubicBezTo>
                  <a:pt x="1321" y="6159"/>
                  <a:pt x="1330" y="6199"/>
                  <a:pt x="1361" y="6219"/>
                </a:cubicBezTo>
                <a:cubicBezTo>
                  <a:pt x="1381" y="6229"/>
                  <a:pt x="1390" y="6229"/>
                  <a:pt x="1401" y="6229"/>
                </a:cubicBezTo>
                <a:cubicBezTo>
                  <a:pt x="1421" y="6229"/>
                  <a:pt x="1441" y="6219"/>
                  <a:pt x="1461" y="6199"/>
                </a:cubicBezTo>
                <a:cubicBezTo>
                  <a:pt x="3030" y="3589"/>
                  <a:pt x="1361" y="1090"/>
                  <a:pt x="121" y="19"/>
                </a:cubicBezTo>
                <a:cubicBezTo>
                  <a:pt x="107" y="6"/>
                  <a:pt x="91" y="1"/>
                  <a:pt x="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1818086" y="1042068"/>
            <a:ext cx="458551" cy="260061"/>
          </a:xfrm>
          <a:custGeom>
            <a:avLst/>
            <a:gdLst/>
            <a:ahLst/>
            <a:cxnLst/>
            <a:rect l="l" t="t" r="r" b="b"/>
            <a:pathLst>
              <a:path w="3761" h="2133" extrusionOk="0">
                <a:moveTo>
                  <a:pt x="3580" y="1"/>
                </a:moveTo>
                <a:lnTo>
                  <a:pt x="1" y="801"/>
                </a:lnTo>
                <a:cubicBezTo>
                  <a:pt x="1" y="801"/>
                  <a:pt x="1308" y="2132"/>
                  <a:pt x="2435" y="2132"/>
                </a:cubicBezTo>
                <a:cubicBezTo>
                  <a:pt x="2570" y="2132"/>
                  <a:pt x="2703" y="2113"/>
                  <a:pt x="2830" y="2070"/>
                </a:cubicBezTo>
                <a:cubicBezTo>
                  <a:pt x="3760" y="1750"/>
                  <a:pt x="3580" y="1"/>
                  <a:pt x="35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441693" y="1065233"/>
            <a:ext cx="1366751" cy="399784"/>
          </a:xfrm>
          <a:custGeom>
            <a:avLst/>
            <a:gdLst/>
            <a:ahLst/>
            <a:cxnLst/>
            <a:rect l="l" t="t" r="r" b="b"/>
            <a:pathLst>
              <a:path w="11210" h="3279" extrusionOk="0">
                <a:moveTo>
                  <a:pt x="300" y="0"/>
                </a:moveTo>
                <a:lnTo>
                  <a:pt x="0" y="631"/>
                </a:lnTo>
                <a:cubicBezTo>
                  <a:pt x="0" y="631"/>
                  <a:pt x="4490" y="2940"/>
                  <a:pt x="5550" y="3240"/>
                </a:cubicBezTo>
                <a:cubicBezTo>
                  <a:pt x="5643" y="3267"/>
                  <a:pt x="5789" y="3279"/>
                  <a:pt x="5976" y="3279"/>
                </a:cubicBezTo>
                <a:cubicBezTo>
                  <a:pt x="7268" y="3279"/>
                  <a:pt x="10494" y="2720"/>
                  <a:pt x="11210" y="2651"/>
                </a:cubicBezTo>
                <a:lnTo>
                  <a:pt x="10219" y="851"/>
                </a:lnTo>
                <a:lnTo>
                  <a:pt x="5840" y="2031"/>
                </a:lnTo>
                <a:cubicBezTo>
                  <a:pt x="4830" y="1320"/>
                  <a:pt x="300" y="0"/>
                  <a:pt x="3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244299" y="713972"/>
            <a:ext cx="287737" cy="428192"/>
          </a:xfrm>
          <a:custGeom>
            <a:avLst/>
            <a:gdLst/>
            <a:ahLst/>
            <a:cxnLst/>
            <a:rect l="l" t="t" r="r" b="b"/>
            <a:pathLst>
              <a:path w="2360" h="3512" extrusionOk="0">
                <a:moveTo>
                  <a:pt x="669" y="1"/>
                </a:moveTo>
                <a:cubicBezTo>
                  <a:pt x="455" y="1"/>
                  <a:pt x="0" y="1178"/>
                  <a:pt x="50" y="1512"/>
                </a:cubicBezTo>
                <a:cubicBezTo>
                  <a:pt x="110" y="1982"/>
                  <a:pt x="1619" y="3512"/>
                  <a:pt x="1619" y="3512"/>
                </a:cubicBezTo>
                <a:lnTo>
                  <a:pt x="2130" y="3341"/>
                </a:lnTo>
                <a:cubicBezTo>
                  <a:pt x="2130" y="3341"/>
                  <a:pt x="2359" y="1412"/>
                  <a:pt x="2030" y="1222"/>
                </a:cubicBezTo>
                <a:cubicBezTo>
                  <a:pt x="2013" y="1212"/>
                  <a:pt x="1997" y="1208"/>
                  <a:pt x="1980" y="1208"/>
                </a:cubicBezTo>
                <a:cubicBezTo>
                  <a:pt x="1841" y="1208"/>
                  <a:pt x="1699" y="1494"/>
                  <a:pt x="1593" y="1494"/>
                </a:cubicBezTo>
                <a:cubicBezTo>
                  <a:pt x="1588" y="1494"/>
                  <a:pt x="1584" y="1493"/>
                  <a:pt x="1579" y="1492"/>
                </a:cubicBezTo>
                <a:cubicBezTo>
                  <a:pt x="1330" y="1432"/>
                  <a:pt x="1050" y="62"/>
                  <a:pt x="680" y="2"/>
                </a:cubicBezTo>
                <a:cubicBezTo>
                  <a:pt x="676" y="1"/>
                  <a:pt x="673" y="1"/>
                  <a:pt x="6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472174" y="1062795"/>
            <a:ext cx="167156" cy="164717"/>
          </a:xfrm>
          <a:custGeom>
            <a:avLst/>
            <a:gdLst/>
            <a:ahLst/>
            <a:cxnLst/>
            <a:rect l="l" t="t" r="r" b="b"/>
            <a:pathLst>
              <a:path w="1371" h="1351" extrusionOk="0">
                <a:moveTo>
                  <a:pt x="321" y="0"/>
                </a:moveTo>
                <a:lnTo>
                  <a:pt x="1" y="891"/>
                </a:lnTo>
                <a:lnTo>
                  <a:pt x="941" y="1351"/>
                </a:lnTo>
                <a:lnTo>
                  <a:pt x="1370" y="300"/>
                </a:lnTo>
                <a:lnTo>
                  <a:pt x="3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1827840" y="689709"/>
            <a:ext cx="380520" cy="515854"/>
          </a:xfrm>
          <a:custGeom>
            <a:avLst/>
            <a:gdLst/>
            <a:ahLst/>
            <a:cxnLst/>
            <a:rect l="l" t="t" r="r" b="b"/>
            <a:pathLst>
              <a:path w="3121" h="4231" extrusionOk="0">
                <a:moveTo>
                  <a:pt x="1140" y="1"/>
                </a:moveTo>
                <a:lnTo>
                  <a:pt x="50" y="941"/>
                </a:lnTo>
                <a:lnTo>
                  <a:pt x="1" y="1381"/>
                </a:lnTo>
                <a:lnTo>
                  <a:pt x="1060" y="4231"/>
                </a:lnTo>
                <a:lnTo>
                  <a:pt x="3120" y="3520"/>
                </a:lnTo>
                <a:lnTo>
                  <a:pt x="1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1961956" y="769081"/>
            <a:ext cx="197636" cy="262133"/>
          </a:xfrm>
          <a:custGeom>
            <a:avLst/>
            <a:gdLst/>
            <a:ahLst/>
            <a:cxnLst/>
            <a:rect l="l" t="t" r="r" b="b"/>
            <a:pathLst>
              <a:path w="1621" h="2150" extrusionOk="0">
                <a:moveTo>
                  <a:pt x="400" y="0"/>
                </a:moveTo>
                <a:cubicBezTo>
                  <a:pt x="0" y="160"/>
                  <a:pt x="170" y="1020"/>
                  <a:pt x="170" y="1020"/>
                </a:cubicBezTo>
                <a:lnTo>
                  <a:pt x="1620" y="2150"/>
                </a:lnTo>
                <a:lnTo>
                  <a:pt x="4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697382" y="516578"/>
            <a:ext cx="529144" cy="407343"/>
          </a:xfrm>
          <a:custGeom>
            <a:avLst/>
            <a:gdLst/>
            <a:ahLst/>
            <a:cxnLst/>
            <a:rect l="l" t="t" r="r" b="b"/>
            <a:pathLst>
              <a:path w="4340" h="3341" extrusionOk="0">
                <a:moveTo>
                  <a:pt x="1597" y="1"/>
                </a:moveTo>
                <a:cubicBezTo>
                  <a:pt x="1210" y="1"/>
                  <a:pt x="828" y="59"/>
                  <a:pt x="620" y="251"/>
                </a:cubicBezTo>
                <a:cubicBezTo>
                  <a:pt x="251" y="601"/>
                  <a:pt x="0" y="1261"/>
                  <a:pt x="251" y="1741"/>
                </a:cubicBezTo>
                <a:cubicBezTo>
                  <a:pt x="500" y="2251"/>
                  <a:pt x="1720" y="2731"/>
                  <a:pt x="1720" y="2731"/>
                </a:cubicBezTo>
                <a:lnTo>
                  <a:pt x="2270" y="3341"/>
                </a:lnTo>
                <a:lnTo>
                  <a:pt x="3800" y="3261"/>
                </a:lnTo>
                <a:lnTo>
                  <a:pt x="4340" y="2891"/>
                </a:lnTo>
                <a:lnTo>
                  <a:pt x="3870" y="1441"/>
                </a:lnTo>
                <a:lnTo>
                  <a:pt x="4080" y="1291"/>
                </a:lnTo>
                <a:lnTo>
                  <a:pt x="3330" y="711"/>
                </a:lnTo>
                <a:lnTo>
                  <a:pt x="2810" y="141"/>
                </a:lnTo>
                <a:cubicBezTo>
                  <a:pt x="2810" y="141"/>
                  <a:pt x="2197" y="1"/>
                  <a:pt x="1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1557170" y="460737"/>
            <a:ext cx="458551" cy="323582"/>
          </a:xfrm>
          <a:custGeom>
            <a:avLst/>
            <a:gdLst/>
            <a:ahLst/>
            <a:cxnLst/>
            <a:rect l="l" t="t" r="r" b="b"/>
            <a:pathLst>
              <a:path w="3761" h="2654" extrusionOk="0">
                <a:moveTo>
                  <a:pt x="2917" y="1"/>
                </a:moveTo>
                <a:cubicBezTo>
                  <a:pt x="1661" y="1"/>
                  <a:pt x="1" y="2119"/>
                  <a:pt x="1" y="2119"/>
                </a:cubicBezTo>
                <a:cubicBezTo>
                  <a:pt x="1" y="2119"/>
                  <a:pt x="435" y="2653"/>
                  <a:pt x="831" y="2653"/>
                </a:cubicBezTo>
                <a:cubicBezTo>
                  <a:pt x="851" y="2653"/>
                  <a:pt x="871" y="2652"/>
                  <a:pt x="890" y="2649"/>
                </a:cubicBezTo>
                <a:cubicBezTo>
                  <a:pt x="1183" y="2606"/>
                  <a:pt x="1297" y="2462"/>
                  <a:pt x="1429" y="2462"/>
                </a:cubicBezTo>
                <a:cubicBezTo>
                  <a:pt x="1482" y="2462"/>
                  <a:pt x="1538" y="2486"/>
                  <a:pt x="1610" y="2549"/>
                </a:cubicBezTo>
                <a:lnTo>
                  <a:pt x="3760" y="479"/>
                </a:lnTo>
                <a:cubicBezTo>
                  <a:pt x="3528" y="137"/>
                  <a:pt x="3235" y="1"/>
                  <a:pt x="29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1807113" y="670201"/>
            <a:ext cx="147648" cy="285421"/>
          </a:xfrm>
          <a:custGeom>
            <a:avLst/>
            <a:gdLst/>
            <a:ahLst/>
            <a:cxnLst/>
            <a:rect l="l" t="t" r="r" b="b"/>
            <a:pathLst>
              <a:path w="1211" h="2341" extrusionOk="0">
                <a:moveTo>
                  <a:pt x="751" y="1"/>
                </a:moveTo>
                <a:lnTo>
                  <a:pt x="0" y="1311"/>
                </a:lnTo>
                <a:lnTo>
                  <a:pt x="471" y="2341"/>
                </a:lnTo>
                <a:lnTo>
                  <a:pt x="551" y="1281"/>
                </a:lnTo>
                <a:lnTo>
                  <a:pt x="820" y="1231"/>
                </a:lnTo>
                <a:lnTo>
                  <a:pt x="1210" y="911"/>
                </a:lnTo>
                <a:lnTo>
                  <a:pt x="7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1749809" y="506824"/>
            <a:ext cx="329313" cy="323338"/>
          </a:xfrm>
          <a:custGeom>
            <a:avLst/>
            <a:gdLst/>
            <a:ahLst/>
            <a:cxnLst/>
            <a:rect l="l" t="t" r="r" b="b"/>
            <a:pathLst>
              <a:path w="2701" h="2652" extrusionOk="0">
                <a:moveTo>
                  <a:pt x="2230" y="1"/>
                </a:moveTo>
                <a:lnTo>
                  <a:pt x="1" y="2171"/>
                </a:lnTo>
                <a:lnTo>
                  <a:pt x="470" y="2651"/>
                </a:lnTo>
                <a:lnTo>
                  <a:pt x="2700" y="481"/>
                </a:lnTo>
                <a:lnTo>
                  <a:pt x="2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1810893" y="758596"/>
            <a:ext cx="148258" cy="96685"/>
          </a:xfrm>
          <a:custGeom>
            <a:avLst/>
            <a:gdLst/>
            <a:ahLst/>
            <a:cxnLst/>
            <a:rect l="l" t="t" r="r" b="b"/>
            <a:pathLst>
              <a:path w="1216" h="793" extrusionOk="0">
                <a:moveTo>
                  <a:pt x="301" y="0"/>
                </a:moveTo>
                <a:cubicBezTo>
                  <a:pt x="1" y="0"/>
                  <a:pt x="164" y="517"/>
                  <a:pt x="469" y="686"/>
                </a:cubicBezTo>
                <a:cubicBezTo>
                  <a:pt x="600" y="761"/>
                  <a:pt x="720" y="793"/>
                  <a:pt x="817" y="793"/>
                </a:cubicBezTo>
                <a:cubicBezTo>
                  <a:pt x="1139" y="793"/>
                  <a:pt x="1215" y="444"/>
                  <a:pt x="609" y="106"/>
                </a:cubicBezTo>
                <a:cubicBezTo>
                  <a:pt x="475" y="31"/>
                  <a:pt x="374" y="0"/>
                  <a:pt x="3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1"/>
          <p:cNvGrpSpPr/>
          <p:nvPr/>
        </p:nvGrpSpPr>
        <p:grpSpPr>
          <a:xfrm rot="-201321">
            <a:off x="300504" y="474768"/>
            <a:ext cx="604389" cy="604468"/>
            <a:chOff x="5866975" y="1985425"/>
            <a:chExt cx="464225" cy="464250"/>
          </a:xfrm>
        </p:grpSpPr>
        <p:sp>
          <p:nvSpPr>
            <p:cNvPr id="389" name="Google Shape;389;p31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1"/>
          <p:cNvSpPr txBox="1">
            <a:spLocks noGrp="1"/>
          </p:cNvSpPr>
          <p:nvPr>
            <p:ph type="title"/>
          </p:nvPr>
        </p:nvSpPr>
        <p:spPr>
          <a:xfrm>
            <a:off x="4466375" y="844175"/>
            <a:ext cx="3957900" cy="30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4466200" y="4051913"/>
            <a:ext cx="39135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6299925" y="-243331"/>
            <a:ext cx="2925575" cy="1671050"/>
          </a:xfrm>
          <a:custGeom>
            <a:avLst/>
            <a:gdLst/>
            <a:ahLst/>
            <a:cxnLst/>
            <a:rect l="l" t="t" r="r" b="b"/>
            <a:pathLst>
              <a:path w="117023" h="66842" extrusionOk="0">
                <a:moveTo>
                  <a:pt x="0" y="5936"/>
                </a:moveTo>
                <a:cubicBezTo>
                  <a:pt x="3164" y="5648"/>
                  <a:pt x="6904" y="-5916"/>
                  <a:pt x="18986" y="4210"/>
                </a:cubicBezTo>
                <a:cubicBezTo>
                  <a:pt x="31068" y="14336"/>
                  <a:pt x="56153" y="64275"/>
                  <a:pt x="72492" y="66691"/>
                </a:cubicBezTo>
                <a:cubicBezTo>
                  <a:pt x="88832" y="69107"/>
                  <a:pt x="109601" y="26705"/>
                  <a:pt x="117023" y="18708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4" name="Google Shape;224;p29"/>
          <p:cNvSpPr/>
          <p:nvPr/>
        </p:nvSpPr>
        <p:spPr>
          <a:xfrm>
            <a:off x="-138075" y="-195040"/>
            <a:ext cx="2951475" cy="1348375"/>
          </a:xfrm>
          <a:custGeom>
            <a:avLst/>
            <a:gdLst/>
            <a:ahLst/>
            <a:cxnLst/>
            <a:rect l="l" t="t" r="r" b="b"/>
            <a:pathLst>
              <a:path w="118059" h="53935" extrusionOk="0">
                <a:moveTo>
                  <a:pt x="0" y="20229"/>
                </a:moveTo>
                <a:cubicBezTo>
                  <a:pt x="4833" y="25810"/>
                  <a:pt x="19619" y="56533"/>
                  <a:pt x="28997" y="53714"/>
                </a:cubicBezTo>
                <a:cubicBezTo>
                  <a:pt x="38375" y="50895"/>
                  <a:pt x="41424" y="11426"/>
                  <a:pt x="56268" y="3314"/>
                </a:cubicBezTo>
                <a:cubicBezTo>
                  <a:pt x="71112" y="-4798"/>
                  <a:pt x="107761" y="4752"/>
                  <a:pt x="118059" y="504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9"/>
          </p:nvPr>
        </p:nvSpPr>
        <p:spPr>
          <a:xfrm>
            <a:off x="753225" y="18077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227" name="Google Shape;227;p29"/>
          <p:cNvSpPr txBox="1">
            <a:spLocks noGrp="1"/>
          </p:cNvSpPr>
          <p:nvPr>
            <p:ph type="title" idx="2"/>
          </p:nvPr>
        </p:nvSpPr>
        <p:spPr>
          <a:xfrm>
            <a:off x="4684650" y="1774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1"/>
          </p:nvPr>
        </p:nvSpPr>
        <p:spPr>
          <a:xfrm>
            <a:off x="6244800" y="1801521"/>
            <a:ext cx="2405714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 POOL</a:t>
            </a:r>
            <a:endParaRPr dirty="0"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3"/>
          </p:nvPr>
        </p:nvSpPr>
        <p:spPr>
          <a:xfrm>
            <a:off x="6244800" y="2280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 organization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4"/>
          </p:nvPr>
        </p:nvSpPr>
        <p:spPr>
          <a:xfrm>
            <a:off x="4684650" y="3308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244800" y="336475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6"/>
          </p:nvPr>
        </p:nvSpPr>
        <p:spPr>
          <a:xfrm>
            <a:off x="6244800" y="3814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Checker &amp; DIY</a:t>
            </a:r>
            <a:endParaRPr dirty="0"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7"/>
          </p:nvPr>
        </p:nvSpPr>
        <p:spPr>
          <a:xfrm>
            <a:off x="2988600" y="1774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title" idx="8"/>
          </p:nvPr>
        </p:nvSpPr>
        <p:spPr>
          <a:xfrm>
            <a:off x="2988600" y="33087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3"/>
          </p:nvPr>
        </p:nvSpPr>
        <p:spPr>
          <a:xfrm>
            <a:off x="742236" y="2280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sv parsing</a:t>
            </a:r>
            <a:endParaRPr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4"/>
          </p:nvPr>
        </p:nvSpPr>
        <p:spPr>
          <a:xfrm>
            <a:off x="420839" y="3306136"/>
            <a:ext cx="2511511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 IMPLEMENTATION</a:t>
            </a:r>
            <a:endParaRPr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15"/>
          </p:nvPr>
        </p:nvSpPr>
        <p:spPr>
          <a:xfrm>
            <a:off x="753225" y="3814150"/>
            <a:ext cx="217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 101</a:t>
            </a:r>
            <a:endParaRPr dirty="0"/>
          </a:p>
        </p:txBody>
      </p:sp>
      <p:grpSp>
        <p:nvGrpSpPr>
          <p:cNvPr id="238" name="Google Shape;238;p29"/>
          <p:cNvGrpSpPr/>
          <p:nvPr/>
        </p:nvGrpSpPr>
        <p:grpSpPr>
          <a:xfrm>
            <a:off x="7634987" y="869395"/>
            <a:ext cx="905146" cy="905248"/>
            <a:chOff x="7635125" y="869425"/>
            <a:chExt cx="789211" cy="789300"/>
          </a:xfrm>
        </p:grpSpPr>
        <p:sp>
          <p:nvSpPr>
            <p:cNvPr id="239" name="Google Shape;239;p29"/>
            <p:cNvSpPr/>
            <p:nvPr/>
          </p:nvSpPr>
          <p:spPr>
            <a:xfrm>
              <a:off x="7635125" y="869425"/>
              <a:ext cx="789211" cy="789299"/>
            </a:xfrm>
            <a:custGeom>
              <a:avLst/>
              <a:gdLst/>
              <a:ahLst/>
              <a:cxnLst/>
              <a:rect l="l" t="t" r="r" b="b"/>
              <a:pathLst>
                <a:path w="9009" h="9010" extrusionOk="0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706959" y="1491404"/>
              <a:ext cx="563284" cy="167321"/>
            </a:xfrm>
            <a:custGeom>
              <a:avLst/>
              <a:gdLst/>
              <a:ahLst/>
              <a:cxnLst/>
              <a:rect l="l" t="t" r="r" b="b"/>
              <a:pathLst>
                <a:path w="6430" h="1910" extrusionOk="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7635125" y="977176"/>
              <a:ext cx="664815" cy="681547"/>
            </a:xfrm>
            <a:custGeom>
              <a:avLst/>
              <a:gdLst/>
              <a:ahLst/>
              <a:cxnLst/>
              <a:rect l="l" t="t" r="r" b="b"/>
              <a:pathLst>
                <a:path w="7589" h="7780" extrusionOk="0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7706959" y="1000829"/>
              <a:ext cx="28909" cy="527455"/>
            </a:xfrm>
            <a:custGeom>
              <a:avLst/>
              <a:gdLst/>
              <a:ahLst/>
              <a:cxnLst/>
              <a:rect l="l" t="t" r="r" b="b"/>
              <a:pathLst>
                <a:path w="330" h="6021" extrusionOk="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7762061" y="872929"/>
              <a:ext cx="661486" cy="785794"/>
            </a:xfrm>
            <a:custGeom>
              <a:avLst/>
              <a:gdLst/>
              <a:ahLst/>
              <a:cxnLst/>
              <a:rect l="l" t="t" r="r" b="b"/>
              <a:pathLst>
                <a:path w="7551" h="8970" extrusionOk="0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9"/>
          <p:cNvGrpSpPr/>
          <p:nvPr/>
        </p:nvGrpSpPr>
        <p:grpSpPr>
          <a:xfrm rot="-1934936">
            <a:off x="644240" y="192779"/>
            <a:ext cx="572682" cy="572722"/>
            <a:chOff x="7635125" y="869425"/>
            <a:chExt cx="789211" cy="789300"/>
          </a:xfrm>
        </p:grpSpPr>
        <p:sp>
          <p:nvSpPr>
            <p:cNvPr id="245" name="Google Shape;245;p29"/>
            <p:cNvSpPr/>
            <p:nvPr/>
          </p:nvSpPr>
          <p:spPr>
            <a:xfrm>
              <a:off x="7635125" y="869425"/>
              <a:ext cx="789211" cy="789299"/>
            </a:xfrm>
            <a:custGeom>
              <a:avLst/>
              <a:gdLst/>
              <a:ahLst/>
              <a:cxnLst/>
              <a:rect l="l" t="t" r="r" b="b"/>
              <a:pathLst>
                <a:path w="9009" h="9010" extrusionOk="0">
                  <a:moveTo>
                    <a:pt x="4500" y="1"/>
                  </a:moveTo>
                  <a:cubicBezTo>
                    <a:pt x="4089" y="1"/>
                    <a:pt x="3689" y="61"/>
                    <a:pt x="3300" y="171"/>
                  </a:cubicBezTo>
                  <a:cubicBezTo>
                    <a:pt x="3189" y="201"/>
                    <a:pt x="3080" y="231"/>
                    <a:pt x="2969" y="271"/>
                  </a:cubicBezTo>
                  <a:cubicBezTo>
                    <a:pt x="2500" y="441"/>
                    <a:pt x="2070" y="681"/>
                    <a:pt x="1690" y="990"/>
                  </a:cubicBezTo>
                  <a:lnTo>
                    <a:pt x="1450" y="1201"/>
                  </a:lnTo>
                  <a:cubicBezTo>
                    <a:pt x="1340" y="1301"/>
                    <a:pt x="1240" y="1401"/>
                    <a:pt x="1150" y="1501"/>
                  </a:cubicBezTo>
                  <a:cubicBezTo>
                    <a:pt x="1030" y="1630"/>
                    <a:pt x="920" y="1770"/>
                    <a:pt x="820" y="1910"/>
                  </a:cubicBezTo>
                  <a:cubicBezTo>
                    <a:pt x="300" y="2641"/>
                    <a:pt x="0" y="3541"/>
                    <a:pt x="0" y="4510"/>
                  </a:cubicBezTo>
                  <a:cubicBezTo>
                    <a:pt x="0" y="5480"/>
                    <a:pt x="300" y="6370"/>
                    <a:pt x="820" y="7110"/>
                  </a:cubicBezTo>
                  <a:cubicBezTo>
                    <a:pt x="920" y="7250"/>
                    <a:pt x="1030" y="7390"/>
                    <a:pt x="1150" y="7520"/>
                  </a:cubicBezTo>
                  <a:cubicBezTo>
                    <a:pt x="1550" y="7960"/>
                    <a:pt x="2030" y="8330"/>
                    <a:pt x="2580" y="8580"/>
                  </a:cubicBezTo>
                  <a:cubicBezTo>
                    <a:pt x="2690" y="8640"/>
                    <a:pt x="2800" y="8680"/>
                    <a:pt x="2909" y="8720"/>
                  </a:cubicBezTo>
                  <a:cubicBezTo>
                    <a:pt x="3349" y="8890"/>
                    <a:pt x="3840" y="8990"/>
                    <a:pt x="4340" y="9010"/>
                  </a:cubicBezTo>
                  <a:lnTo>
                    <a:pt x="4669" y="9010"/>
                  </a:lnTo>
                  <a:cubicBezTo>
                    <a:pt x="6020" y="8960"/>
                    <a:pt x="7209" y="8320"/>
                    <a:pt x="8009" y="7340"/>
                  </a:cubicBezTo>
                  <a:cubicBezTo>
                    <a:pt x="8129" y="7190"/>
                    <a:pt x="8239" y="7040"/>
                    <a:pt x="8339" y="6880"/>
                  </a:cubicBezTo>
                  <a:cubicBezTo>
                    <a:pt x="8659" y="6360"/>
                    <a:pt x="8879" y="5770"/>
                    <a:pt x="8959" y="5140"/>
                  </a:cubicBezTo>
                  <a:cubicBezTo>
                    <a:pt x="8979" y="5020"/>
                    <a:pt x="8989" y="4900"/>
                    <a:pt x="8999" y="4780"/>
                  </a:cubicBezTo>
                  <a:cubicBezTo>
                    <a:pt x="8999" y="4690"/>
                    <a:pt x="9009" y="4600"/>
                    <a:pt x="9009" y="4510"/>
                  </a:cubicBezTo>
                  <a:cubicBezTo>
                    <a:pt x="9009" y="4101"/>
                    <a:pt x="8949" y="3701"/>
                    <a:pt x="8849" y="3321"/>
                  </a:cubicBezTo>
                  <a:cubicBezTo>
                    <a:pt x="8819" y="3210"/>
                    <a:pt x="8789" y="3110"/>
                    <a:pt x="8749" y="3001"/>
                  </a:cubicBezTo>
                  <a:cubicBezTo>
                    <a:pt x="8249" y="1590"/>
                    <a:pt x="7059" y="501"/>
                    <a:pt x="5589" y="141"/>
                  </a:cubicBezTo>
                  <a:cubicBezTo>
                    <a:pt x="5429" y="101"/>
                    <a:pt x="5249" y="61"/>
                    <a:pt x="5080" y="41"/>
                  </a:cubicBezTo>
                  <a:cubicBezTo>
                    <a:pt x="4889" y="21"/>
                    <a:pt x="4700" y="1"/>
                    <a:pt x="4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7706959" y="1491404"/>
              <a:ext cx="563284" cy="167321"/>
            </a:xfrm>
            <a:custGeom>
              <a:avLst/>
              <a:gdLst/>
              <a:ahLst/>
              <a:cxnLst/>
              <a:rect l="l" t="t" r="r" b="b"/>
              <a:pathLst>
                <a:path w="6430" h="1910" extrusionOk="0">
                  <a:moveTo>
                    <a:pt x="0" y="0"/>
                  </a:moveTo>
                  <a:lnTo>
                    <a:pt x="0" y="10"/>
                  </a:lnTo>
                  <a:cubicBezTo>
                    <a:pt x="27" y="45"/>
                    <a:pt x="54" y="81"/>
                    <a:pt x="82" y="118"/>
                  </a:cubicBezTo>
                  <a:lnTo>
                    <a:pt x="82" y="118"/>
                  </a:lnTo>
                  <a:cubicBezTo>
                    <a:pt x="53" y="78"/>
                    <a:pt x="27" y="37"/>
                    <a:pt x="0" y="0"/>
                  </a:cubicBezTo>
                  <a:close/>
                  <a:moveTo>
                    <a:pt x="82" y="118"/>
                  </a:moveTo>
                  <a:cubicBezTo>
                    <a:pt x="106" y="153"/>
                    <a:pt x="132" y="187"/>
                    <a:pt x="160" y="220"/>
                  </a:cubicBezTo>
                  <a:cubicBezTo>
                    <a:pt x="175" y="239"/>
                    <a:pt x="192" y="258"/>
                    <a:pt x="209" y="278"/>
                  </a:cubicBezTo>
                  <a:lnTo>
                    <a:pt x="209" y="278"/>
                  </a:lnTo>
                  <a:cubicBezTo>
                    <a:pt x="166" y="226"/>
                    <a:pt x="123" y="172"/>
                    <a:pt x="82" y="118"/>
                  </a:cubicBezTo>
                  <a:close/>
                  <a:moveTo>
                    <a:pt x="209" y="278"/>
                  </a:moveTo>
                  <a:lnTo>
                    <a:pt x="209" y="278"/>
                  </a:lnTo>
                  <a:cubicBezTo>
                    <a:pt x="236" y="309"/>
                    <a:pt x="263" y="340"/>
                    <a:pt x="290" y="370"/>
                  </a:cubicBezTo>
                  <a:cubicBezTo>
                    <a:pt x="265" y="339"/>
                    <a:pt x="237" y="308"/>
                    <a:pt x="209" y="278"/>
                  </a:cubicBezTo>
                  <a:close/>
                  <a:moveTo>
                    <a:pt x="6429" y="980"/>
                  </a:moveTo>
                  <a:cubicBezTo>
                    <a:pt x="6415" y="991"/>
                    <a:pt x="6400" y="1002"/>
                    <a:pt x="6385" y="1013"/>
                  </a:cubicBezTo>
                  <a:lnTo>
                    <a:pt x="6385" y="1013"/>
                  </a:lnTo>
                  <a:cubicBezTo>
                    <a:pt x="6400" y="1003"/>
                    <a:pt x="6415" y="992"/>
                    <a:pt x="6429" y="980"/>
                  </a:cubicBezTo>
                  <a:close/>
                  <a:moveTo>
                    <a:pt x="6385" y="1013"/>
                  </a:moveTo>
                  <a:cubicBezTo>
                    <a:pt x="6350" y="1038"/>
                    <a:pt x="6315" y="1061"/>
                    <a:pt x="6279" y="1090"/>
                  </a:cubicBezTo>
                  <a:lnTo>
                    <a:pt x="6279" y="1090"/>
                  </a:lnTo>
                  <a:cubicBezTo>
                    <a:pt x="6315" y="1065"/>
                    <a:pt x="6350" y="1039"/>
                    <a:pt x="6385" y="1013"/>
                  </a:cubicBezTo>
                  <a:close/>
                  <a:moveTo>
                    <a:pt x="730" y="810"/>
                  </a:moveTo>
                  <a:cubicBezTo>
                    <a:pt x="840" y="910"/>
                    <a:pt x="960" y="1000"/>
                    <a:pt x="1080" y="1090"/>
                  </a:cubicBezTo>
                  <a:cubicBezTo>
                    <a:pt x="1125" y="1121"/>
                    <a:pt x="1171" y="1151"/>
                    <a:pt x="1217" y="1181"/>
                  </a:cubicBezTo>
                  <a:lnTo>
                    <a:pt x="1217" y="1181"/>
                  </a:lnTo>
                  <a:cubicBezTo>
                    <a:pt x="1046" y="1069"/>
                    <a:pt x="884" y="944"/>
                    <a:pt x="730" y="810"/>
                  </a:cubicBezTo>
                  <a:close/>
                  <a:moveTo>
                    <a:pt x="6279" y="1090"/>
                  </a:moveTo>
                  <a:cubicBezTo>
                    <a:pt x="6154" y="1178"/>
                    <a:pt x="6023" y="1261"/>
                    <a:pt x="5888" y="1337"/>
                  </a:cubicBezTo>
                  <a:lnTo>
                    <a:pt x="5888" y="1337"/>
                  </a:lnTo>
                  <a:cubicBezTo>
                    <a:pt x="6023" y="1261"/>
                    <a:pt x="6154" y="1178"/>
                    <a:pt x="6279" y="1090"/>
                  </a:cubicBezTo>
                  <a:cubicBezTo>
                    <a:pt x="6279" y="1090"/>
                    <a:pt x="6279" y="1090"/>
                    <a:pt x="6279" y="1090"/>
                  </a:cubicBezTo>
                  <a:close/>
                  <a:moveTo>
                    <a:pt x="1217" y="1181"/>
                  </a:moveTo>
                  <a:lnTo>
                    <a:pt x="1217" y="1181"/>
                  </a:lnTo>
                  <a:cubicBezTo>
                    <a:pt x="1304" y="1238"/>
                    <a:pt x="1394" y="1293"/>
                    <a:pt x="1486" y="1343"/>
                  </a:cubicBezTo>
                  <a:lnTo>
                    <a:pt x="1486" y="1343"/>
                  </a:lnTo>
                  <a:cubicBezTo>
                    <a:pt x="1395" y="1292"/>
                    <a:pt x="1305" y="1238"/>
                    <a:pt x="1217" y="1181"/>
                  </a:cubicBezTo>
                  <a:close/>
                  <a:moveTo>
                    <a:pt x="1486" y="1343"/>
                  </a:moveTo>
                  <a:cubicBezTo>
                    <a:pt x="1618" y="1418"/>
                    <a:pt x="1752" y="1486"/>
                    <a:pt x="1890" y="1550"/>
                  </a:cubicBezTo>
                  <a:cubicBezTo>
                    <a:pt x="1850" y="1530"/>
                    <a:pt x="1800" y="1510"/>
                    <a:pt x="1760" y="1480"/>
                  </a:cubicBezTo>
                  <a:cubicBezTo>
                    <a:pt x="1666" y="1438"/>
                    <a:pt x="1575" y="1392"/>
                    <a:pt x="1486" y="1343"/>
                  </a:cubicBezTo>
                  <a:close/>
                  <a:moveTo>
                    <a:pt x="2060" y="1610"/>
                  </a:moveTo>
                  <a:cubicBezTo>
                    <a:pt x="2068" y="1619"/>
                    <a:pt x="2078" y="1620"/>
                    <a:pt x="2086" y="1620"/>
                  </a:cubicBezTo>
                  <a:lnTo>
                    <a:pt x="2086" y="1620"/>
                  </a:lnTo>
                  <a:cubicBezTo>
                    <a:pt x="2078" y="1617"/>
                    <a:pt x="2069" y="1613"/>
                    <a:pt x="2060" y="1610"/>
                  </a:cubicBezTo>
                  <a:close/>
                  <a:moveTo>
                    <a:pt x="2086" y="1620"/>
                  </a:moveTo>
                  <a:cubicBezTo>
                    <a:pt x="2452" y="1762"/>
                    <a:pt x="2840" y="1852"/>
                    <a:pt x="3238" y="1890"/>
                  </a:cubicBezTo>
                  <a:lnTo>
                    <a:pt x="3238" y="1890"/>
                  </a:lnTo>
                  <a:cubicBezTo>
                    <a:pt x="2837" y="1849"/>
                    <a:pt x="2447" y="1758"/>
                    <a:pt x="2089" y="1620"/>
                  </a:cubicBezTo>
                  <a:cubicBezTo>
                    <a:pt x="2088" y="1620"/>
                    <a:pt x="2087" y="1620"/>
                    <a:pt x="2086" y="1620"/>
                  </a:cubicBezTo>
                  <a:close/>
                  <a:moveTo>
                    <a:pt x="3238" y="1890"/>
                  </a:moveTo>
                  <a:cubicBezTo>
                    <a:pt x="3332" y="1899"/>
                    <a:pt x="3425" y="1906"/>
                    <a:pt x="3520" y="1910"/>
                  </a:cubicBezTo>
                  <a:lnTo>
                    <a:pt x="3589" y="1910"/>
                  </a:lnTo>
                  <a:cubicBezTo>
                    <a:pt x="3472" y="1907"/>
                    <a:pt x="3355" y="1901"/>
                    <a:pt x="3238" y="1890"/>
                  </a:cubicBezTo>
                  <a:close/>
                  <a:moveTo>
                    <a:pt x="5888" y="1337"/>
                  </a:moveTo>
                  <a:cubicBezTo>
                    <a:pt x="5259" y="1690"/>
                    <a:pt x="4535" y="1902"/>
                    <a:pt x="3769" y="1910"/>
                  </a:cubicBezTo>
                  <a:lnTo>
                    <a:pt x="3849" y="1910"/>
                  </a:lnTo>
                  <a:cubicBezTo>
                    <a:pt x="4589" y="1887"/>
                    <a:pt x="5282" y="1678"/>
                    <a:pt x="5888" y="1337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7635125" y="977176"/>
              <a:ext cx="664815" cy="681547"/>
            </a:xfrm>
            <a:custGeom>
              <a:avLst/>
              <a:gdLst/>
              <a:ahLst/>
              <a:cxnLst/>
              <a:rect l="l" t="t" r="r" b="b"/>
              <a:pathLst>
                <a:path w="7589" h="7780" extrusionOk="0">
                  <a:moveTo>
                    <a:pt x="1410" y="0"/>
                  </a:moveTo>
                  <a:cubicBezTo>
                    <a:pt x="800" y="580"/>
                    <a:pt x="340" y="1340"/>
                    <a:pt x="130" y="2191"/>
                  </a:cubicBezTo>
                  <a:cubicBezTo>
                    <a:pt x="100" y="2311"/>
                    <a:pt x="80" y="2431"/>
                    <a:pt x="60" y="2551"/>
                  </a:cubicBezTo>
                  <a:cubicBezTo>
                    <a:pt x="50" y="2580"/>
                    <a:pt x="50" y="2611"/>
                    <a:pt x="40" y="2651"/>
                  </a:cubicBezTo>
                  <a:cubicBezTo>
                    <a:pt x="40" y="2660"/>
                    <a:pt x="40" y="2680"/>
                    <a:pt x="30" y="2700"/>
                  </a:cubicBezTo>
                  <a:lnTo>
                    <a:pt x="30" y="2751"/>
                  </a:lnTo>
                  <a:cubicBezTo>
                    <a:pt x="10" y="2920"/>
                    <a:pt x="0" y="3080"/>
                    <a:pt x="0" y="3240"/>
                  </a:cubicBezTo>
                  <a:lnTo>
                    <a:pt x="0" y="3250"/>
                  </a:lnTo>
                  <a:lnTo>
                    <a:pt x="0" y="3260"/>
                  </a:lnTo>
                  <a:lnTo>
                    <a:pt x="0" y="3270"/>
                  </a:lnTo>
                  <a:lnTo>
                    <a:pt x="0" y="3280"/>
                  </a:lnTo>
                  <a:lnTo>
                    <a:pt x="0" y="3290"/>
                  </a:lnTo>
                  <a:lnTo>
                    <a:pt x="0" y="3300"/>
                  </a:lnTo>
                  <a:lnTo>
                    <a:pt x="0" y="3310"/>
                  </a:lnTo>
                  <a:lnTo>
                    <a:pt x="0" y="3320"/>
                  </a:lnTo>
                  <a:lnTo>
                    <a:pt x="0" y="3330"/>
                  </a:lnTo>
                  <a:cubicBezTo>
                    <a:pt x="0" y="3730"/>
                    <a:pt x="60" y="4110"/>
                    <a:pt x="160" y="4480"/>
                  </a:cubicBezTo>
                  <a:cubicBezTo>
                    <a:pt x="160" y="4490"/>
                    <a:pt x="160" y="4500"/>
                    <a:pt x="170" y="4510"/>
                  </a:cubicBezTo>
                  <a:cubicBezTo>
                    <a:pt x="190" y="4590"/>
                    <a:pt x="210" y="4660"/>
                    <a:pt x="240" y="4740"/>
                  </a:cubicBezTo>
                  <a:cubicBezTo>
                    <a:pt x="250" y="4770"/>
                    <a:pt x="260" y="4790"/>
                    <a:pt x="270" y="4820"/>
                  </a:cubicBezTo>
                  <a:cubicBezTo>
                    <a:pt x="400" y="5190"/>
                    <a:pt x="590" y="5550"/>
                    <a:pt x="820" y="5870"/>
                  </a:cubicBezTo>
                  <a:lnTo>
                    <a:pt x="820" y="5880"/>
                  </a:lnTo>
                  <a:cubicBezTo>
                    <a:pt x="910" y="6000"/>
                    <a:pt x="1010" y="6130"/>
                    <a:pt x="1110" y="6240"/>
                  </a:cubicBezTo>
                  <a:cubicBezTo>
                    <a:pt x="1140" y="6280"/>
                    <a:pt x="1170" y="6310"/>
                    <a:pt x="1190" y="6340"/>
                  </a:cubicBezTo>
                  <a:cubicBezTo>
                    <a:pt x="1290" y="6440"/>
                    <a:pt x="1390" y="6540"/>
                    <a:pt x="1490" y="6630"/>
                  </a:cubicBezTo>
                  <a:cubicBezTo>
                    <a:pt x="1510" y="6650"/>
                    <a:pt x="1530" y="6660"/>
                    <a:pt x="1550" y="6680"/>
                  </a:cubicBezTo>
                  <a:cubicBezTo>
                    <a:pt x="1860" y="6950"/>
                    <a:pt x="2200" y="7180"/>
                    <a:pt x="2580" y="7350"/>
                  </a:cubicBezTo>
                  <a:cubicBezTo>
                    <a:pt x="2620" y="7380"/>
                    <a:pt x="2670" y="7400"/>
                    <a:pt x="2710" y="7420"/>
                  </a:cubicBezTo>
                  <a:cubicBezTo>
                    <a:pt x="2770" y="7440"/>
                    <a:pt x="2830" y="7460"/>
                    <a:pt x="2880" y="7480"/>
                  </a:cubicBezTo>
                  <a:cubicBezTo>
                    <a:pt x="2889" y="7490"/>
                    <a:pt x="2900" y="7490"/>
                    <a:pt x="2909" y="7490"/>
                  </a:cubicBezTo>
                  <a:cubicBezTo>
                    <a:pt x="3349" y="7660"/>
                    <a:pt x="3840" y="7760"/>
                    <a:pt x="4340" y="7780"/>
                  </a:cubicBezTo>
                  <a:lnTo>
                    <a:pt x="4669" y="7780"/>
                  </a:lnTo>
                  <a:cubicBezTo>
                    <a:pt x="5640" y="7750"/>
                    <a:pt x="6529" y="7400"/>
                    <a:pt x="7249" y="6850"/>
                  </a:cubicBezTo>
                  <a:cubicBezTo>
                    <a:pt x="7339" y="6780"/>
                    <a:pt x="7429" y="6710"/>
                    <a:pt x="7509" y="6630"/>
                  </a:cubicBezTo>
                  <a:cubicBezTo>
                    <a:pt x="7539" y="6610"/>
                    <a:pt x="7559" y="6580"/>
                    <a:pt x="7589" y="6560"/>
                  </a:cubicBezTo>
                  <a:lnTo>
                    <a:pt x="7589" y="6560"/>
                  </a:lnTo>
                  <a:cubicBezTo>
                    <a:pt x="7299" y="6610"/>
                    <a:pt x="6999" y="6630"/>
                    <a:pt x="6689" y="6630"/>
                  </a:cubicBezTo>
                  <a:cubicBezTo>
                    <a:pt x="5529" y="6630"/>
                    <a:pt x="4449" y="6270"/>
                    <a:pt x="3569" y="5640"/>
                  </a:cubicBezTo>
                  <a:cubicBezTo>
                    <a:pt x="3389" y="5520"/>
                    <a:pt x="3229" y="5390"/>
                    <a:pt x="3069" y="5250"/>
                  </a:cubicBezTo>
                  <a:cubicBezTo>
                    <a:pt x="2949" y="5140"/>
                    <a:pt x="2830" y="5020"/>
                    <a:pt x="2710" y="4890"/>
                  </a:cubicBezTo>
                  <a:cubicBezTo>
                    <a:pt x="2620" y="4800"/>
                    <a:pt x="2540" y="4700"/>
                    <a:pt x="2460" y="4590"/>
                  </a:cubicBezTo>
                  <a:cubicBezTo>
                    <a:pt x="2090" y="4140"/>
                    <a:pt x="1800" y="3620"/>
                    <a:pt x="1600" y="3071"/>
                  </a:cubicBezTo>
                  <a:cubicBezTo>
                    <a:pt x="1550" y="2931"/>
                    <a:pt x="1510" y="2800"/>
                    <a:pt x="1470" y="2660"/>
                  </a:cubicBezTo>
                  <a:cubicBezTo>
                    <a:pt x="1340" y="2200"/>
                    <a:pt x="1280" y="1720"/>
                    <a:pt x="1280" y="1220"/>
                  </a:cubicBezTo>
                  <a:cubicBezTo>
                    <a:pt x="1280" y="980"/>
                    <a:pt x="1290" y="751"/>
                    <a:pt x="1320" y="520"/>
                  </a:cubicBezTo>
                  <a:cubicBezTo>
                    <a:pt x="1340" y="351"/>
                    <a:pt x="1370" y="171"/>
                    <a:pt x="141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7706959" y="1000829"/>
              <a:ext cx="28909" cy="527455"/>
            </a:xfrm>
            <a:custGeom>
              <a:avLst/>
              <a:gdLst/>
              <a:ahLst/>
              <a:cxnLst/>
              <a:rect l="l" t="t" r="r" b="b"/>
              <a:pathLst>
                <a:path w="330" h="6021" extrusionOk="0">
                  <a:moveTo>
                    <a:pt x="330" y="1"/>
                  </a:moveTo>
                  <a:cubicBezTo>
                    <a:pt x="210" y="130"/>
                    <a:pt x="100" y="270"/>
                    <a:pt x="0" y="410"/>
                  </a:cubicBezTo>
                  <a:lnTo>
                    <a:pt x="0" y="5610"/>
                  </a:lnTo>
                  <a:cubicBezTo>
                    <a:pt x="100" y="5750"/>
                    <a:pt x="210" y="5890"/>
                    <a:pt x="330" y="6020"/>
                  </a:cubicBezTo>
                  <a:lnTo>
                    <a:pt x="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762061" y="872929"/>
              <a:ext cx="661486" cy="785794"/>
            </a:xfrm>
            <a:custGeom>
              <a:avLst/>
              <a:gdLst/>
              <a:ahLst/>
              <a:cxnLst/>
              <a:rect l="l" t="t" r="r" b="b"/>
              <a:pathLst>
                <a:path w="7551" h="8970" extrusionOk="0">
                  <a:moveTo>
                    <a:pt x="3631" y="1"/>
                  </a:moveTo>
                  <a:lnTo>
                    <a:pt x="6430" y="3270"/>
                  </a:lnTo>
                  <a:lnTo>
                    <a:pt x="4980" y="3781"/>
                  </a:lnTo>
                  <a:lnTo>
                    <a:pt x="1851" y="131"/>
                  </a:lnTo>
                  <a:cubicBezTo>
                    <a:pt x="1740" y="161"/>
                    <a:pt x="1631" y="191"/>
                    <a:pt x="1520" y="231"/>
                  </a:cubicBezTo>
                  <a:lnTo>
                    <a:pt x="4651" y="3890"/>
                  </a:lnTo>
                  <a:lnTo>
                    <a:pt x="3200" y="4401"/>
                  </a:lnTo>
                  <a:lnTo>
                    <a:pt x="241" y="950"/>
                  </a:lnTo>
                  <a:lnTo>
                    <a:pt x="1" y="1161"/>
                  </a:lnTo>
                  <a:lnTo>
                    <a:pt x="1131" y="2490"/>
                  </a:lnTo>
                  <a:lnTo>
                    <a:pt x="1131" y="8540"/>
                  </a:lnTo>
                  <a:cubicBezTo>
                    <a:pt x="1241" y="8600"/>
                    <a:pt x="1351" y="8640"/>
                    <a:pt x="1460" y="8680"/>
                  </a:cubicBezTo>
                  <a:lnTo>
                    <a:pt x="1460" y="2870"/>
                  </a:lnTo>
                  <a:lnTo>
                    <a:pt x="2891" y="4550"/>
                  </a:lnTo>
                  <a:lnTo>
                    <a:pt x="2891" y="8350"/>
                  </a:lnTo>
                  <a:lnTo>
                    <a:pt x="2891" y="8970"/>
                  </a:lnTo>
                  <a:lnTo>
                    <a:pt x="3220" y="8970"/>
                  </a:lnTo>
                  <a:lnTo>
                    <a:pt x="3220" y="8470"/>
                  </a:lnTo>
                  <a:lnTo>
                    <a:pt x="6560" y="7300"/>
                  </a:lnTo>
                  <a:cubicBezTo>
                    <a:pt x="6680" y="7150"/>
                    <a:pt x="6790" y="7000"/>
                    <a:pt x="6890" y="6840"/>
                  </a:cubicBezTo>
                  <a:lnTo>
                    <a:pt x="6890" y="6840"/>
                  </a:lnTo>
                  <a:lnTo>
                    <a:pt x="3220" y="8120"/>
                  </a:lnTo>
                  <a:lnTo>
                    <a:pt x="3220" y="6610"/>
                  </a:lnTo>
                  <a:lnTo>
                    <a:pt x="7510" y="5100"/>
                  </a:lnTo>
                  <a:cubicBezTo>
                    <a:pt x="7530" y="4980"/>
                    <a:pt x="7540" y="4860"/>
                    <a:pt x="7550" y="4740"/>
                  </a:cubicBezTo>
                  <a:lnTo>
                    <a:pt x="7550" y="4740"/>
                  </a:lnTo>
                  <a:lnTo>
                    <a:pt x="3220" y="6260"/>
                  </a:lnTo>
                  <a:lnTo>
                    <a:pt x="3220" y="4740"/>
                  </a:lnTo>
                  <a:cubicBezTo>
                    <a:pt x="3220" y="4740"/>
                    <a:pt x="3231" y="4740"/>
                    <a:pt x="3240" y="4730"/>
                  </a:cubicBezTo>
                  <a:lnTo>
                    <a:pt x="7400" y="3281"/>
                  </a:lnTo>
                  <a:cubicBezTo>
                    <a:pt x="7370" y="3170"/>
                    <a:pt x="7340" y="3070"/>
                    <a:pt x="7300" y="2961"/>
                  </a:cubicBezTo>
                  <a:lnTo>
                    <a:pt x="6760" y="3150"/>
                  </a:lnTo>
                  <a:lnTo>
                    <a:pt x="4140" y="101"/>
                  </a:lnTo>
                  <a:cubicBezTo>
                    <a:pt x="3980" y="61"/>
                    <a:pt x="3800" y="21"/>
                    <a:pt x="3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(1)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554064" y="953226"/>
            <a:ext cx="4540946" cy="173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1" dirty="0"/>
              <a:t>CSV Analysis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PROBLEM : </a:t>
            </a:r>
            <a:r>
              <a:rPr lang="en-GB" sz="1800" dirty="0"/>
              <a:t>NULL VALUES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SOLUTION: </a:t>
            </a:r>
            <a:r>
              <a:rPr lang="en-GB" sz="1800" dirty="0"/>
              <a:t>ASK ON FORUM AND TRY AGAIN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9719CBE4-9A87-B2B8-9ECE-A133099E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" y="2498705"/>
            <a:ext cx="8996547" cy="104262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F9F19897-B309-98B9-0F46-7FCD85BDD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" y="3695178"/>
            <a:ext cx="8996547" cy="10777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(2)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557767" y="901714"/>
            <a:ext cx="4540946" cy="173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1" dirty="0"/>
              <a:t>Data Storage -&gt; Data </a:t>
            </a:r>
            <a:r>
              <a:rPr lang="en-GB" sz="1800" b="1" dirty="0" err="1"/>
              <a:t>Ingestor</a:t>
            </a:r>
            <a:endParaRPr lang="en-GB" sz="18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GOAL: </a:t>
            </a:r>
            <a:r>
              <a:rPr lang="en-GB" sz="1800" dirty="0"/>
              <a:t>Comfortable data access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SOLUTION: </a:t>
            </a:r>
            <a:r>
              <a:rPr lang="en-GB" sz="1800" dirty="0"/>
              <a:t>Well thought data structures</a:t>
            </a:r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ine 3">
            <a:extLst>
              <a:ext uri="{FF2B5EF4-FFF2-40B4-BE49-F238E27FC236}">
                <a16:creationId xmlns:a16="http://schemas.microsoft.com/office/drawing/2014/main" id="{B0F51C3C-6883-726B-2C32-8F60E589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6" y="2231046"/>
            <a:ext cx="6421029" cy="701431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50D2B3B5-8F36-47BC-AB53-54E7936F3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65" y="2953817"/>
            <a:ext cx="6421029" cy="21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 POOL (1)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291115" y="2217519"/>
            <a:ext cx="4540946" cy="173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800" b="1" dirty="0" err="1"/>
              <a:t>ThreadPool</a:t>
            </a:r>
            <a:r>
              <a:rPr lang="en-GB" sz="1800" dirty="0"/>
              <a:t> is responsible for the concurrent execution of tasks from the queue based on a list of threads (</a:t>
            </a:r>
            <a:r>
              <a:rPr lang="en-GB" sz="1800" dirty="0" err="1"/>
              <a:t>TaskRunners</a:t>
            </a:r>
            <a:r>
              <a:rPr lang="en-GB" sz="1800" dirty="0"/>
              <a:t>).</a:t>
            </a:r>
          </a:p>
          <a:p>
            <a:r>
              <a:rPr lang="en-GB" sz="1800" dirty="0"/>
              <a:t>Self made</a:t>
            </a:r>
          </a:p>
          <a:p>
            <a:r>
              <a:rPr lang="en-GB" sz="1800" dirty="0"/>
              <a:t>Starts and controls </a:t>
            </a:r>
            <a:r>
              <a:rPr lang="en-GB" sz="1800" dirty="0" err="1"/>
              <a:t>TaskRunners</a:t>
            </a:r>
            <a:endParaRPr lang="en-GB" sz="1800" dirty="0"/>
          </a:p>
          <a:p>
            <a:r>
              <a:rPr lang="en-GB" sz="1800" dirty="0"/>
              <a:t>Adds job to queue</a:t>
            </a:r>
          </a:p>
          <a:p>
            <a:r>
              <a:rPr lang="en-GB" sz="1800" dirty="0"/>
              <a:t>May join threads</a:t>
            </a:r>
          </a:p>
          <a:p>
            <a:r>
              <a:rPr lang="en-GB" sz="1800" dirty="0"/>
              <a:t>Keeps a list of the statuses of all jobs</a:t>
            </a:r>
          </a:p>
          <a:p>
            <a:endParaRPr lang="en-GB" sz="1800" dirty="0"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8060100A-F14D-D53E-959F-EE35EB16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60" y="1266132"/>
            <a:ext cx="3738625" cy="36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2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 POOL (2)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209849" y="1095741"/>
            <a:ext cx="6299808" cy="173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800" b="1" dirty="0" err="1"/>
              <a:t>TaskRunner</a:t>
            </a:r>
            <a:r>
              <a:rPr lang="en-GB" sz="1800" b="1" dirty="0"/>
              <a:t> </a:t>
            </a:r>
            <a:r>
              <a:rPr lang="en-GB" sz="1800" dirty="0"/>
              <a:t>-&gt; waits for elements from Queue</a:t>
            </a:r>
          </a:p>
          <a:p>
            <a:r>
              <a:rPr lang="en-GB" sz="1800" dirty="0" err="1"/>
              <a:t>Tradeoff</a:t>
            </a:r>
            <a:r>
              <a:rPr lang="en-GB" sz="1800" dirty="0"/>
              <a:t>: Timeout vs normal (fully blocking) vs </a:t>
            </a:r>
            <a:r>
              <a:rPr lang="en-GB" sz="1800" dirty="0" err="1"/>
              <a:t>nowait</a:t>
            </a:r>
            <a:endParaRPr lang="en-GB" sz="1800" dirty="0"/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ine 3">
            <a:extLst>
              <a:ext uri="{FF2B5EF4-FFF2-40B4-BE49-F238E27FC236}">
                <a16:creationId xmlns:a16="http://schemas.microsoft.com/office/drawing/2014/main" id="{0F7B33AF-0970-5EF7-3706-2946662A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32" y="2571750"/>
            <a:ext cx="4769511" cy="1989887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A3FF3522-C55E-1769-D990-1736DF9F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326" y="2363200"/>
            <a:ext cx="3392542" cy="247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5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 IMPLEMENTATION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-632057" y="1227074"/>
            <a:ext cx="6299808" cy="173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ctr">
              <a:buNone/>
            </a:pPr>
            <a:r>
              <a:rPr lang="en-GB" sz="1800" dirty="0"/>
              <a:t>Learned how to use Flask!</a:t>
            </a:r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Flask Logo icon PNG and SVG Vector Free Download">
            <a:extLst>
              <a:ext uri="{FF2B5EF4-FFF2-40B4-BE49-F238E27FC236}">
                <a16:creationId xmlns:a16="http://schemas.microsoft.com/office/drawing/2014/main" id="{4B3F868E-3BA4-24A7-3F2A-0DEBDD65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40" y="567371"/>
            <a:ext cx="2974187" cy="29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4;p28">
            <a:extLst>
              <a:ext uri="{FF2B5EF4-FFF2-40B4-BE49-F238E27FC236}">
                <a16:creationId xmlns:a16="http://schemas.microsoft.com/office/drawing/2014/main" id="{E850421E-79F5-E805-BA3E-692F45FD79B0}"/>
              </a:ext>
            </a:extLst>
          </p:cNvPr>
          <p:cNvSpPr txBox="1">
            <a:spLocks/>
          </p:cNvSpPr>
          <p:nvPr/>
        </p:nvSpPr>
        <p:spPr>
          <a:xfrm>
            <a:off x="-632057" y="2427074"/>
            <a:ext cx="6299808" cy="173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rabi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rabi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27000" indent="0" algn="ctr">
              <a:buNone/>
            </a:pPr>
            <a:r>
              <a:rPr lang="en-GB" sz="1800" dirty="0"/>
              <a:t>A lot of dependencies </a:t>
            </a:r>
            <a:r>
              <a:rPr lang="en-GB" sz="1800" dirty="0" err="1"/>
              <a:t>tradeoff</a:t>
            </a:r>
            <a:endParaRPr lang="en-GB" sz="18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19369FA4-F322-B147-20B0-9D1D25909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53" y="2778530"/>
            <a:ext cx="3027504" cy="2275791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488008F6-5A5E-2640-CE1F-B4581D426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08" y="3764741"/>
            <a:ext cx="4044206" cy="12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- CHECKER</a:t>
            </a:r>
            <a:endParaRPr dirty="0"/>
          </a:p>
        </p:txBody>
      </p:sp>
      <p:sp>
        <p:nvSpPr>
          <p:cNvPr id="478" name="Google Shape;478;p33"/>
          <p:cNvSpPr txBox="1">
            <a:spLocks noGrp="1"/>
          </p:cNvSpPr>
          <p:nvPr>
            <p:ph type="body" idx="1"/>
          </p:nvPr>
        </p:nvSpPr>
        <p:spPr>
          <a:xfrm>
            <a:off x="2316926" y="2494995"/>
            <a:ext cx="3991351" cy="988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</a:pPr>
            <a:r>
              <a:rPr lang="en-GB" dirty="0">
                <a:solidFill>
                  <a:schemeClr val="accent1"/>
                </a:solidFill>
              </a:rPr>
              <a:t>Throwback NULL values -&gt; still there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</a:pPr>
            <a:r>
              <a:rPr lang="en-GB" dirty="0">
                <a:solidFill>
                  <a:schemeClr val="accent1"/>
                </a:solidFill>
              </a:rPr>
              <a:t>=&gt; wrong results in some cases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Condensed"/>
              <a:buChar char="●"/>
            </a:pPr>
            <a:r>
              <a:rPr lang="en-GB" dirty="0">
                <a:solidFill>
                  <a:srgbClr val="C00000"/>
                </a:solidFill>
              </a:rPr>
              <a:t>CONCLUSION</a:t>
            </a:r>
            <a:r>
              <a:rPr lang="en-GB" dirty="0">
                <a:solidFill>
                  <a:schemeClr val="accent1"/>
                </a:solidFill>
              </a:rPr>
              <a:t>: Review by multiple people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479" name="Google Shape;479;p33"/>
          <p:cNvGrpSpPr/>
          <p:nvPr/>
        </p:nvGrpSpPr>
        <p:grpSpPr>
          <a:xfrm>
            <a:off x="5266420" y="1332598"/>
            <a:ext cx="2716132" cy="3270902"/>
            <a:chOff x="5266420" y="1332598"/>
            <a:chExt cx="2716132" cy="3270902"/>
          </a:xfrm>
        </p:grpSpPr>
        <p:sp>
          <p:nvSpPr>
            <p:cNvPr id="480" name="Google Shape;480;p33"/>
            <p:cNvSpPr/>
            <p:nvPr/>
          </p:nvSpPr>
          <p:spPr>
            <a:xfrm>
              <a:off x="6351749" y="4450416"/>
              <a:ext cx="151275" cy="152075"/>
            </a:xfrm>
            <a:custGeom>
              <a:avLst/>
              <a:gdLst/>
              <a:ahLst/>
              <a:cxnLst/>
              <a:rect l="l" t="t" r="r" b="b"/>
              <a:pathLst>
                <a:path w="1512" h="1520" extrusionOk="0">
                  <a:moveTo>
                    <a:pt x="751" y="0"/>
                  </a:moveTo>
                  <a:cubicBezTo>
                    <a:pt x="331" y="0"/>
                    <a:pt x="1" y="340"/>
                    <a:pt x="1" y="760"/>
                  </a:cubicBezTo>
                  <a:cubicBezTo>
                    <a:pt x="1" y="1180"/>
                    <a:pt x="331" y="1520"/>
                    <a:pt x="751" y="1520"/>
                  </a:cubicBezTo>
                  <a:cubicBezTo>
                    <a:pt x="1171" y="1520"/>
                    <a:pt x="1511" y="1180"/>
                    <a:pt x="1511" y="760"/>
                  </a:cubicBezTo>
                  <a:cubicBezTo>
                    <a:pt x="1511" y="340"/>
                    <a:pt x="1171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6363754" y="4402393"/>
              <a:ext cx="109954" cy="154176"/>
            </a:xfrm>
            <a:custGeom>
              <a:avLst/>
              <a:gdLst/>
              <a:ahLst/>
              <a:cxnLst/>
              <a:rect l="l" t="t" r="r" b="b"/>
              <a:pathLst>
                <a:path w="1099" h="1541" extrusionOk="0">
                  <a:moveTo>
                    <a:pt x="1" y="0"/>
                  </a:moveTo>
                  <a:cubicBezTo>
                    <a:pt x="1" y="0"/>
                    <a:pt x="391" y="1510"/>
                    <a:pt x="751" y="1540"/>
                  </a:cubicBezTo>
                  <a:cubicBezTo>
                    <a:pt x="755" y="1540"/>
                    <a:pt x="758" y="1540"/>
                    <a:pt x="762" y="1540"/>
                  </a:cubicBezTo>
                  <a:cubicBezTo>
                    <a:pt x="1098" y="1540"/>
                    <a:pt x="971" y="110"/>
                    <a:pt x="971" y="1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6020687" y="4318352"/>
              <a:ext cx="154176" cy="124261"/>
            </a:xfrm>
            <a:custGeom>
              <a:avLst/>
              <a:gdLst/>
              <a:ahLst/>
              <a:cxnLst/>
              <a:rect l="l" t="t" r="r" b="b"/>
              <a:pathLst>
                <a:path w="1541" h="1242" extrusionOk="0">
                  <a:moveTo>
                    <a:pt x="850" y="0"/>
                  </a:moveTo>
                  <a:cubicBezTo>
                    <a:pt x="810" y="100"/>
                    <a:pt x="1" y="870"/>
                    <a:pt x="181" y="1180"/>
                  </a:cubicBezTo>
                  <a:cubicBezTo>
                    <a:pt x="203" y="1223"/>
                    <a:pt x="244" y="1241"/>
                    <a:pt x="298" y="1241"/>
                  </a:cubicBezTo>
                  <a:cubicBezTo>
                    <a:pt x="646" y="1241"/>
                    <a:pt x="1541" y="460"/>
                    <a:pt x="1541" y="460"/>
                  </a:cubicBezTo>
                  <a:lnTo>
                    <a:pt x="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975665" y="4345265"/>
              <a:ext cx="152175" cy="151275"/>
            </a:xfrm>
            <a:custGeom>
              <a:avLst/>
              <a:gdLst/>
              <a:ahLst/>
              <a:cxnLst/>
              <a:rect l="l" t="t" r="r" b="b"/>
              <a:pathLst>
                <a:path w="1521" h="1512" extrusionOk="0">
                  <a:moveTo>
                    <a:pt x="760" y="1"/>
                  </a:moveTo>
                  <a:cubicBezTo>
                    <a:pt x="340" y="1"/>
                    <a:pt x="0" y="341"/>
                    <a:pt x="0" y="751"/>
                  </a:cubicBezTo>
                  <a:cubicBezTo>
                    <a:pt x="0" y="1171"/>
                    <a:pt x="340" y="1511"/>
                    <a:pt x="760" y="1511"/>
                  </a:cubicBezTo>
                  <a:cubicBezTo>
                    <a:pt x="1180" y="1511"/>
                    <a:pt x="1520" y="1171"/>
                    <a:pt x="1520" y="751"/>
                  </a:cubicBezTo>
                  <a:cubicBezTo>
                    <a:pt x="1520" y="341"/>
                    <a:pt x="1180" y="1"/>
                    <a:pt x="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6113732" y="3127873"/>
              <a:ext cx="1267626" cy="1241513"/>
            </a:xfrm>
            <a:custGeom>
              <a:avLst/>
              <a:gdLst/>
              <a:ahLst/>
              <a:cxnLst/>
              <a:rect l="l" t="t" r="r" b="b"/>
              <a:pathLst>
                <a:path w="12670" h="12409" extrusionOk="0">
                  <a:moveTo>
                    <a:pt x="6557" y="1"/>
                  </a:moveTo>
                  <a:cubicBezTo>
                    <a:pt x="3921" y="1"/>
                    <a:pt x="1476" y="1990"/>
                    <a:pt x="790" y="4900"/>
                  </a:cubicBezTo>
                  <a:cubicBezTo>
                    <a:pt x="0" y="8249"/>
                    <a:pt x="1850" y="11549"/>
                    <a:pt x="4910" y="12269"/>
                  </a:cubicBezTo>
                  <a:cubicBezTo>
                    <a:pt x="5313" y="12363"/>
                    <a:pt x="5717" y="12409"/>
                    <a:pt x="6116" y="12409"/>
                  </a:cubicBezTo>
                  <a:cubicBezTo>
                    <a:pt x="8758" y="12409"/>
                    <a:pt x="11203" y="10420"/>
                    <a:pt x="11889" y="7509"/>
                  </a:cubicBezTo>
                  <a:cubicBezTo>
                    <a:pt x="12669" y="4160"/>
                    <a:pt x="10829" y="860"/>
                    <a:pt x="7759" y="140"/>
                  </a:cubicBezTo>
                  <a:cubicBezTo>
                    <a:pt x="7358" y="46"/>
                    <a:pt x="6955" y="1"/>
                    <a:pt x="6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6354850" y="3338575"/>
              <a:ext cx="812401" cy="820705"/>
            </a:xfrm>
            <a:custGeom>
              <a:avLst/>
              <a:gdLst/>
              <a:ahLst/>
              <a:cxnLst/>
              <a:rect l="l" t="t" r="r" b="b"/>
              <a:pathLst>
                <a:path w="8120" h="8203" extrusionOk="0">
                  <a:moveTo>
                    <a:pt x="4069" y="104"/>
                  </a:moveTo>
                  <a:cubicBezTo>
                    <a:pt x="4329" y="104"/>
                    <a:pt x="4589" y="134"/>
                    <a:pt x="4840" y="204"/>
                  </a:cubicBezTo>
                  <a:cubicBezTo>
                    <a:pt x="6809" y="664"/>
                    <a:pt x="7999" y="2784"/>
                    <a:pt x="7489" y="4934"/>
                  </a:cubicBezTo>
                  <a:cubicBezTo>
                    <a:pt x="7054" y="6812"/>
                    <a:pt x="5479" y="8092"/>
                    <a:pt x="3780" y="8092"/>
                  </a:cubicBezTo>
                  <a:cubicBezTo>
                    <a:pt x="3525" y="8092"/>
                    <a:pt x="3267" y="8063"/>
                    <a:pt x="3010" y="8003"/>
                  </a:cubicBezTo>
                  <a:cubicBezTo>
                    <a:pt x="2060" y="7783"/>
                    <a:pt x="1260" y="7163"/>
                    <a:pt x="760" y="6274"/>
                  </a:cubicBezTo>
                  <a:cubicBezTo>
                    <a:pt x="260" y="5374"/>
                    <a:pt x="120" y="4303"/>
                    <a:pt x="360" y="3264"/>
                  </a:cubicBezTo>
                  <a:cubicBezTo>
                    <a:pt x="610" y="2224"/>
                    <a:pt x="1210" y="1324"/>
                    <a:pt x="2060" y="744"/>
                  </a:cubicBezTo>
                  <a:cubicBezTo>
                    <a:pt x="2670" y="324"/>
                    <a:pt x="3370" y="104"/>
                    <a:pt x="4069" y="104"/>
                  </a:cubicBezTo>
                  <a:close/>
                  <a:moveTo>
                    <a:pt x="4067" y="1"/>
                  </a:moveTo>
                  <a:cubicBezTo>
                    <a:pt x="3347" y="1"/>
                    <a:pt x="2631" y="224"/>
                    <a:pt x="1990" y="654"/>
                  </a:cubicBezTo>
                  <a:cubicBezTo>
                    <a:pt x="1120" y="1254"/>
                    <a:pt x="500" y="2164"/>
                    <a:pt x="250" y="3234"/>
                  </a:cubicBezTo>
                  <a:cubicBezTo>
                    <a:pt x="0" y="4303"/>
                    <a:pt x="150" y="5403"/>
                    <a:pt x="660" y="6323"/>
                  </a:cubicBezTo>
                  <a:cubicBezTo>
                    <a:pt x="1180" y="7243"/>
                    <a:pt x="2000" y="7883"/>
                    <a:pt x="2980" y="8113"/>
                  </a:cubicBezTo>
                  <a:cubicBezTo>
                    <a:pt x="3250" y="8173"/>
                    <a:pt x="3520" y="8203"/>
                    <a:pt x="3780" y="8203"/>
                  </a:cubicBezTo>
                  <a:cubicBezTo>
                    <a:pt x="5529" y="8203"/>
                    <a:pt x="7149" y="6883"/>
                    <a:pt x="7599" y="4963"/>
                  </a:cubicBezTo>
                  <a:cubicBezTo>
                    <a:pt x="8119" y="2754"/>
                    <a:pt x="6889" y="564"/>
                    <a:pt x="4869" y="94"/>
                  </a:cubicBezTo>
                  <a:cubicBezTo>
                    <a:pt x="4604" y="32"/>
                    <a:pt x="4335" y="1"/>
                    <a:pt x="4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6689913" y="3691947"/>
              <a:ext cx="115157" cy="113356"/>
            </a:xfrm>
            <a:custGeom>
              <a:avLst/>
              <a:gdLst/>
              <a:ahLst/>
              <a:cxnLst/>
              <a:rect l="l" t="t" r="r" b="b"/>
              <a:pathLst>
                <a:path w="1151" h="1133" extrusionOk="0">
                  <a:moveTo>
                    <a:pt x="607" y="0"/>
                  </a:moveTo>
                  <a:cubicBezTo>
                    <a:pt x="362" y="0"/>
                    <a:pt x="132" y="180"/>
                    <a:pt x="71" y="451"/>
                  </a:cubicBezTo>
                  <a:cubicBezTo>
                    <a:pt x="1" y="751"/>
                    <a:pt x="171" y="1051"/>
                    <a:pt x="451" y="1122"/>
                  </a:cubicBezTo>
                  <a:cubicBezTo>
                    <a:pt x="486" y="1129"/>
                    <a:pt x="520" y="1133"/>
                    <a:pt x="555" y="1133"/>
                  </a:cubicBezTo>
                  <a:cubicBezTo>
                    <a:pt x="797" y="1133"/>
                    <a:pt x="1019" y="954"/>
                    <a:pt x="1080" y="691"/>
                  </a:cubicBezTo>
                  <a:cubicBezTo>
                    <a:pt x="1151" y="382"/>
                    <a:pt x="991" y="82"/>
                    <a:pt x="711" y="11"/>
                  </a:cubicBezTo>
                  <a:cubicBezTo>
                    <a:pt x="676" y="4"/>
                    <a:pt x="6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6715926" y="3717560"/>
              <a:ext cx="63131" cy="62431"/>
            </a:xfrm>
            <a:custGeom>
              <a:avLst/>
              <a:gdLst/>
              <a:ahLst/>
              <a:cxnLst/>
              <a:rect l="l" t="t" r="r" b="b"/>
              <a:pathLst>
                <a:path w="631" h="624" extrusionOk="0">
                  <a:moveTo>
                    <a:pt x="334" y="0"/>
                  </a:moveTo>
                  <a:cubicBezTo>
                    <a:pt x="196" y="0"/>
                    <a:pt x="76" y="96"/>
                    <a:pt x="41" y="246"/>
                  </a:cubicBezTo>
                  <a:cubicBezTo>
                    <a:pt x="1" y="415"/>
                    <a:pt x="91" y="575"/>
                    <a:pt x="251" y="615"/>
                  </a:cubicBezTo>
                  <a:cubicBezTo>
                    <a:pt x="272" y="621"/>
                    <a:pt x="293" y="624"/>
                    <a:pt x="313" y="624"/>
                  </a:cubicBezTo>
                  <a:cubicBezTo>
                    <a:pt x="440" y="624"/>
                    <a:pt x="556" y="522"/>
                    <a:pt x="591" y="375"/>
                  </a:cubicBezTo>
                  <a:cubicBezTo>
                    <a:pt x="631" y="206"/>
                    <a:pt x="540" y="46"/>
                    <a:pt x="391" y="6"/>
                  </a:cubicBezTo>
                  <a:cubicBezTo>
                    <a:pt x="372" y="2"/>
                    <a:pt x="353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6192771" y="3144881"/>
              <a:ext cx="443219" cy="473234"/>
            </a:xfrm>
            <a:custGeom>
              <a:avLst/>
              <a:gdLst/>
              <a:ahLst/>
              <a:cxnLst/>
              <a:rect l="l" t="t" r="r" b="b"/>
              <a:pathLst>
                <a:path w="4430" h="4730" extrusionOk="0">
                  <a:moveTo>
                    <a:pt x="4430" y="0"/>
                  </a:moveTo>
                  <a:cubicBezTo>
                    <a:pt x="4430" y="0"/>
                    <a:pt x="4427" y="0"/>
                    <a:pt x="4425" y="1"/>
                  </a:cubicBezTo>
                  <a:lnTo>
                    <a:pt x="4425" y="1"/>
                  </a:lnTo>
                  <a:cubicBezTo>
                    <a:pt x="4426" y="1"/>
                    <a:pt x="4428" y="0"/>
                    <a:pt x="4430" y="0"/>
                  </a:cubicBezTo>
                  <a:close/>
                  <a:moveTo>
                    <a:pt x="4425" y="1"/>
                  </a:moveTo>
                  <a:cubicBezTo>
                    <a:pt x="3958" y="125"/>
                    <a:pt x="3507" y="309"/>
                    <a:pt x="3082" y="549"/>
                  </a:cubicBezTo>
                  <a:lnTo>
                    <a:pt x="3082" y="549"/>
                  </a:lnTo>
                  <a:cubicBezTo>
                    <a:pt x="3505" y="312"/>
                    <a:pt x="3955" y="131"/>
                    <a:pt x="4420" y="10"/>
                  </a:cubicBezTo>
                  <a:cubicBezTo>
                    <a:pt x="4420" y="5"/>
                    <a:pt x="4422" y="3"/>
                    <a:pt x="4425" y="1"/>
                  </a:cubicBezTo>
                  <a:close/>
                  <a:moveTo>
                    <a:pt x="3082" y="549"/>
                  </a:moveTo>
                  <a:cubicBezTo>
                    <a:pt x="1602" y="1374"/>
                    <a:pt x="436" y="2864"/>
                    <a:pt x="0" y="4730"/>
                  </a:cubicBezTo>
                  <a:cubicBezTo>
                    <a:pt x="435" y="2868"/>
                    <a:pt x="1604" y="1379"/>
                    <a:pt x="3082" y="549"/>
                  </a:cubicBez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6598969" y="4354370"/>
              <a:ext cx="6103" cy="1000"/>
            </a:xfrm>
            <a:custGeom>
              <a:avLst/>
              <a:gdLst/>
              <a:ahLst/>
              <a:cxnLst/>
              <a:rect l="l" t="t" r="r" b="b"/>
              <a:pathLst>
                <a:path w="61" h="10" extrusionOk="0">
                  <a:moveTo>
                    <a:pt x="30" y="0"/>
                  </a:moveTo>
                  <a:cubicBezTo>
                    <a:pt x="40" y="10"/>
                    <a:pt x="50" y="10"/>
                    <a:pt x="60" y="10"/>
                  </a:cubicBezTo>
                  <a:cubicBezTo>
                    <a:pt x="50" y="10"/>
                    <a:pt x="40" y="10"/>
                    <a:pt x="30" y="0"/>
                  </a:cubicBezTo>
                  <a:close/>
                  <a:moveTo>
                    <a:pt x="10" y="0"/>
                  </a:moveTo>
                  <a:lnTo>
                    <a:pt x="20" y="0"/>
                  </a:lnTo>
                  <a:lnTo>
                    <a:pt x="1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6150751" y="3145881"/>
              <a:ext cx="716354" cy="1223504"/>
            </a:xfrm>
            <a:custGeom>
              <a:avLst/>
              <a:gdLst/>
              <a:ahLst/>
              <a:cxnLst/>
              <a:rect l="l" t="t" r="r" b="b"/>
              <a:pathLst>
                <a:path w="7160" h="12229" extrusionOk="0">
                  <a:moveTo>
                    <a:pt x="4840" y="0"/>
                  </a:moveTo>
                  <a:lnTo>
                    <a:pt x="4840" y="0"/>
                  </a:lnTo>
                  <a:cubicBezTo>
                    <a:pt x="2750" y="540"/>
                    <a:pt x="980" y="2320"/>
                    <a:pt x="420" y="4720"/>
                  </a:cubicBezTo>
                  <a:cubicBezTo>
                    <a:pt x="1" y="6489"/>
                    <a:pt x="321" y="8249"/>
                    <a:pt x="1170" y="9619"/>
                  </a:cubicBezTo>
                  <a:cubicBezTo>
                    <a:pt x="1300" y="9469"/>
                    <a:pt x="1440" y="9309"/>
                    <a:pt x="1580" y="9149"/>
                  </a:cubicBezTo>
                  <a:cubicBezTo>
                    <a:pt x="860" y="7820"/>
                    <a:pt x="610" y="6189"/>
                    <a:pt x="990" y="4540"/>
                  </a:cubicBezTo>
                  <a:cubicBezTo>
                    <a:pt x="1510" y="2360"/>
                    <a:pt x="3010" y="690"/>
                    <a:pt x="4840" y="0"/>
                  </a:cubicBezTo>
                  <a:close/>
                  <a:moveTo>
                    <a:pt x="1940" y="9729"/>
                  </a:moveTo>
                  <a:lnTo>
                    <a:pt x="1550" y="10169"/>
                  </a:lnTo>
                  <a:cubicBezTo>
                    <a:pt x="1710" y="10369"/>
                    <a:pt x="1890" y="10569"/>
                    <a:pt x="2080" y="10749"/>
                  </a:cubicBezTo>
                  <a:cubicBezTo>
                    <a:pt x="2110" y="10749"/>
                    <a:pt x="2130" y="10739"/>
                    <a:pt x="2150" y="10729"/>
                  </a:cubicBezTo>
                  <a:cubicBezTo>
                    <a:pt x="2200" y="10719"/>
                    <a:pt x="2350" y="10619"/>
                    <a:pt x="2550" y="10459"/>
                  </a:cubicBezTo>
                  <a:cubicBezTo>
                    <a:pt x="2330" y="10239"/>
                    <a:pt x="2120" y="9989"/>
                    <a:pt x="1940" y="9729"/>
                  </a:cubicBezTo>
                  <a:close/>
                  <a:moveTo>
                    <a:pt x="2920" y="10799"/>
                  </a:moveTo>
                  <a:lnTo>
                    <a:pt x="2510" y="11119"/>
                  </a:lnTo>
                  <a:cubicBezTo>
                    <a:pt x="2640" y="11219"/>
                    <a:pt x="2770" y="11319"/>
                    <a:pt x="2910" y="11399"/>
                  </a:cubicBezTo>
                  <a:cubicBezTo>
                    <a:pt x="3040" y="11339"/>
                    <a:pt x="3190" y="11239"/>
                    <a:pt x="3350" y="11129"/>
                  </a:cubicBezTo>
                  <a:cubicBezTo>
                    <a:pt x="3200" y="11029"/>
                    <a:pt x="3050" y="10919"/>
                    <a:pt x="2920" y="10799"/>
                  </a:cubicBezTo>
                  <a:close/>
                  <a:moveTo>
                    <a:pt x="4100" y="11549"/>
                  </a:moveTo>
                  <a:cubicBezTo>
                    <a:pt x="3980" y="11659"/>
                    <a:pt x="3860" y="11759"/>
                    <a:pt x="3750" y="11839"/>
                  </a:cubicBezTo>
                  <a:cubicBezTo>
                    <a:pt x="3990" y="11939"/>
                    <a:pt x="4230" y="12019"/>
                    <a:pt x="4480" y="12079"/>
                  </a:cubicBezTo>
                  <a:lnTo>
                    <a:pt x="4510" y="12079"/>
                  </a:lnTo>
                  <a:cubicBezTo>
                    <a:pt x="4520" y="12089"/>
                    <a:pt x="4530" y="12089"/>
                    <a:pt x="4540" y="12089"/>
                  </a:cubicBezTo>
                  <a:cubicBezTo>
                    <a:pt x="4660" y="12119"/>
                    <a:pt x="4770" y="12139"/>
                    <a:pt x="4890" y="12159"/>
                  </a:cubicBezTo>
                  <a:cubicBezTo>
                    <a:pt x="4990" y="12089"/>
                    <a:pt x="5100" y="12009"/>
                    <a:pt x="5220" y="11929"/>
                  </a:cubicBezTo>
                  <a:cubicBezTo>
                    <a:pt x="5190" y="11919"/>
                    <a:pt x="5150" y="11919"/>
                    <a:pt x="5120" y="11909"/>
                  </a:cubicBezTo>
                  <a:cubicBezTo>
                    <a:pt x="4760" y="11819"/>
                    <a:pt x="4420" y="11709"/>
                    <a:pt x="4100" y="11549"/>
                  </a:cubicBezTo>
                  <a:close/>
                  <a:moveTo>
                    <a:pt x="7129" y="11989"/>
                  </a:moveTo>
                  <a:cubicBezTo>
                    <a:pt x="6860" y="12029"/>
                    <a:pt x="6589" y="12049"/>
                    <a:pt x="6320" y="12049"/>
                  </a:cubicBezTo>
                  <a:cubicBezTo>
                    <a:pt x="6180" y="12049"/>
                    <a:pt x="6049" y="12039"/>
                    <a:pt x="5910" y="12029"/>
                  </a:cubicBezTo>
                  <a:cubicBezTo>
                    <a:pt x="5910" y="12029"/>
                    <a:pt x="5900" y="12029"/>
                    <a:pt x="5900" y="12039"/>
                  </a:cubicBezTo>
                  <a:lnTo>
                    <a:pt x="5880" y="12049"/>
                  </a:lnTo>
                  <a:lnTo>
                    <a:pt x="5570" y="12229"/>
                  </a:lnTo>
                  <a:lnTo>
                    <a:pt x="5740" y="12229"/>
                  </a:lnTo>
                  <a:cubicBezTo>
                    <a:pt x="6229" y="12229"/>
                    <a:pt x="6700" y="12169"/>
                    <a:pt x="7160" y="12039"/>
                  </a:cubicBezTo>
                  <a:cubicBezTo>
                    <a:pt x="7149" y="12019"/>
                    <a:pt x="7140" y="11999"/>
                    <a:pt x="7129" y="1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6334840" y="3181899"/>
              <a:ext cx="944466" cy="546570"/>
            </a:xfrm>
            <a:custGeom>
              <a:avLst/>
              <a:gdLst/>
              <a:ahLst/>
              <a:cxnLst/>
              <a:rect l="l" t="t" r="r" b="b"/>
              <a:pathLst>
                <a:path w="9440" h="5463" extrusionOk="0">
                  <a:moveTo>
                    <a:pt x="5420" y="0"/>
                  </a:moveTo>
                  <a:cubicBezTo>
                    <a:pt x="5420" y="0"/>
                    <a:pt x="700" y="3280"/>
                    <a:pt x="130" y="4670"/>
                  </a:cubicBezTo>
                  <a:cubicBezTo>
                    <a:pt x="0" y="4989"/>
                    <a:pt x="190" y="5189"/>
                    <a:pt x="560" y="5309"/>
                  </a:cubicBezTo>
                  <a:cubicBezTo>
                    <a:pt x="907" y="5422"/>
                    <a:pt x="1410" y="5463"/>
                    <a:pt x="1954" y="5463"/>
                  </a:cubicBezTo>
                  <a:cubicBezTo>
                    <a:pt x="3339" y="5463"/>
                    <a:pt x="4989" y="5200"/>
                    <a:pt x="4989" y="5200"/>
                  </a:cubicBezTo>
                  <a:lnTo>
                    <a:pt x="7309" y="2980"/>
                  </a:lnTo>
                  <a:lnTo>
                    <a:pt x="9439" y="920"/>
                  </a:lnTo>
                  <a:lnTo>
                    <a:pt x="8139" y="620"/>
                  </a:lnTo>
                  <a:lnTo>
                    <a:pt x="5600" y="40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6438891" y="3295954"/>
              <a:ext cx="497246" cy="397196"/>
            </a:xfrm>
            <a:custGeom>
              <a:avLst/>
              <a:gdLst/>
              <a:ahLst/>
              <a:cxnLst/>
              <a:rect l="l" t="t" r="r" b="b"/>
              <a:pathLst>
                <a:path w="4970" h="3970" extrusionOk="0">
                  <a:moveTo>
                    <a:pt x="4969" y="0"/>
                  </a:moveTo>
                  <a:cubicBezTo>
                    <a:pt x="4969" y="0"/>
                    <a:pt x="4920" y="23"/>
                    <a:pt x="4827" y="71"/>
                  </a:cubicBezTo>
                  <a:lnTo>
                    <a:pt x="4827" y="71"/>
                  </a:lnTo>
                  <a:cubicBezTo>
                    <a:pt x="4874" y="47"/>
                    <a:pt x="4922" y="24"/>
                    <a:pt x="4969" y="0"/>
                  </a:cubicBezTo>
                  <a:close/>
                  <a:moveTo>
                    <a:pt x="4827" y="71"/>
                  </a:moveTo>
                  <a:lnTo>
                    <a:pt x="4827" y="71"/>
                  </a:lnTo>
                  <a:cubicBezTo>
                    <a:pt x="1536" y="1734"/>
                    <a:pt x="0" y="3969"/>
                    <a:pt x="0" y="3969"/>
                  </a:cubicBezTo>
                  <a:lnTo>
                    <a:pt x="240" y="3969"/>
                  </a:lnTo>
                  <a:cubicBezTo>
                    <a:pt x="2321" y="1480"/>
                    <a:pt x="4292" y="350"/>
                    <a:pt x="4827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6385765" y="3186901"/>
              <a:ext cx="689440" cy="478236"/>
            </a:xfrm>
            <a:custGeom>
              <a:avLst/>
              <a:gdLst/>
              <a:ahLst/>
              <a:cxnLst/>
              <a:rect l="l" t="t" r="r" b="b"/>
              <a:pathLst>
                <a:path w="6891" h="4780" extrusionOk="0">
                  <a:moveTo>
                    <a:pt x="5100" y="0"/>
                  </a:moveTo>
                  <a:lnTo>
                    <a:pt x="5100" y="0"/>
                  </a:lnTo>
                  <a:cubicBezTo>
                    <a:pt x="5520" y="310"/>
                    <a:pt x="6500" y="1040"/>
                    <a:pt x="6491" y="1110"/>
                  </a:cubicBezTo>
                  <a:cubicBezTo>
                    <a:pt x="6471" y="1210"/>
                    <a:pt x="4680" y="2310"/>
                    <a:pt x="3980" y="4180"/>
                  </a:cubicBezTo>
                  <a:cubicBezTo>
                    <a:pt x="3980" y="4180"/>
                    <a:pt x="3800" y="4160"/>
                    <a:pt x="3551" y="4160"/>
                  </a:cubicBezTo>
                  <a:cubicBezTo>
                    <a:pt x="3161" y="4160"/>
                    <a:pt x="2601" y="4190"/>
                    <a:pt x="2271" y="4350"/>
                  </a:cubicBezTo>
                  <a:cubicBezTo>
                    <a:pt x="2011" y="4460"/>
                    <a:pt x="1571" y="4570"/>
                    <a:pt x="1131" y="4630"/>
                  </a:cubicBezTo>
                  <a:cubicBezTo>
                    <a:pt x="1101" y="4670"/>
                    <a:pt x="1081" y="4700"/>
                    <a:pt x="1051" y="4730"/>
                  </a:cubicBezTo>
                  <a:cubicBezTo>
                    <a:pt x="1441" y="4670"/>
                    <a:pt x="1921" y="4550"/>
                    <a:pt x="2451" y="4400"/>
                  </a:cubicBezTo>
                  <a:cubicBezTo>
                    <a:pt x="2721" y="4330"/>
                    <a:pt x="2961" y="4300"/>
                    <a:pt x="3171" y="4300"/>
                  </a:cubicBezTo>
                  <a:cubicBezTo>
                    <a:pt x="3451" y="4300"/>
                    <a:pt x="3680" y="4350"/>
                    <a:pt x="3871" y="4430"/>
                  </a:cubicBezTo>
                  <a:cubicBezTo>
                    <a:pt x="3900" y="4450"/>
                    <a:pt x="3931" y="4460"/>
                    <a:pt x="3960" y="4470"/>
                  </a:cubicBezTo>
                  <a:cubicBezTo>
                    <a:pt x="4551" y="3060"/>
                    <a:pt x="5571" y="1890"/>
                    <a:pt x="6831" y="1190"/>
                  </a:cubicBezTo>
                  <a:cubicBezTo>
                    <a:pt x="6860" y="1110"/>
                    <a:pt x="6891" y="1060"/>
                    <a:pt x="6891" y="1060"/>
                  </a:cubicBezTo>
                  <a:lnTo>
                    <a:pt x="6891" y="1060"/>
                  </a:lnTo>
                  <a:cubicBezTo>
                    <a:pt x="6831" y="1080"/>
                    <a:pt x="6771" y="1090"/>
                    <a:pt x="6720" y="1090"/>
                  </a:cubicBezTo>
                  <a:cubicBezTo>
                    <a:pt x="6520" y="1090"/>
                    <a:pt x="6411" y="980"/>
                    <a:pt x="6411" y="900"/>
                  </a:cubicBezTo>
                  <a:cubicBezTo>
                    <a:pt x="6411" y="870"/>
                    <a:pt x="6431" y="840"/>
                    <a:pt x="6460" y="820"/>
                  </a:cubicBezTo>
                  <a:cubicBezTo>
                    <a:pt x="6511" y="780"/>
                    <a:pt x="6600" y="740"/>
                    <a:pt x="6700" y="700"/>
                  </a:cubicBezTo>
                  <a:cubicBezTo>
                    <a:pt x="6191" y="320"/>
                    <a:pt x="5440" y="90"/>
                    <a:pt x="5100" y="0"/>
                  </a:cubicBezTo>
                  <a:close/>
                  <a:moveTo>
                    <a:pt x="1" y="4640"/>
                  </a:moveTo>
                  <a:lnTo>
                    <a:pt x="1" y="4640"/>
                  </a:lnTo>
                  <a:cubicBezTo>
                    <a:pt x="131" y="4740"/>
                    <a:pt x="321" y="4780"/>
                    <a:pt x="561" y="4780"/>
                  </a:cubicBezTo>
                  <a:cubicBezTo>
                    <a:pt x="621" y="4780"/>
                    <a:pt x="681" y="4770"/>
                    <a:pt x="751" y="4770"/>
                  </a:cubicBezTo>
                  <a:cubicBezTo>
                    <a:pt x="771" y="4740"/>
                    <a:pt x="801" y="4710"/>
                    <a:pt x="831" y="4670"/>
                  </a:cubicBezTo>
                  <a:lnTo>
                    <a:pt x="831" y="4670"/>
                  </a:lnTo>
                  <a:cubicBezTo>
                    <a:pt x="671" y="4690"/>
                    <a:pt x="511" y="4700"/>
                    <a:pt x="381" y="4700"/>
                  </a:cubicBezTo>
                  <a:cubicBezTo>
                    <a:pt x="211" y="4700"/>
                    <a:pt x="71" y="4680"/>
                    <a:pt x="1" y="464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6460902" y="3650027"/>
              <a:ext cx="38119" cy="14107"/>
            </a:xfrm>
            <a:custGeom>
              <a:avLst/>
              <a:gdLst/>
              <a:ahLst/>
              <a:cxnLst/>
              <a:rect l="l" t="t" r="r" b="b"/>
              <a:pathLst>
                <a:path w="381" h="141" extrusionOk="0">
                  <a:moveTo>
                    <a:pt x="380" y="1"/>
                  </a:moveTo>
                  <a:lnTo>
                    <a:pt x="380" y="1"/>
                  </a:lnTo>
                  <a:cubicBezTo>
                    <a:pt x="280" y="21"/>
                    <a:pt x="180" y="31"/>
                    <a:pt x="80" y="41"/>
                  </a:cubicBezTo>
                  <a:cubicBezTo>
                    <a:pt x="50" y="81"/>
                    <a:pt x="20" y="111"/>
                    <a:pt x="0" y="141"/>
                  </a:cubicBezTo>
                  <a:cubicBezTo>
                    <a:pt x="90" y="131"/>
                    <a:pt x="190" y="121"/>
                    <a:pt x="300" y="101"/>
                  </a:cubicBezTo>
                  <a:cubicBezTo>
                    <a:pt x="330" y="71"/>
                    <a:pt x="350" y="4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6286817" y="3543375"/>
              <a:ext cx="554274" cy="339868"/>
            </a:xfrm>
            <a:custGeom>
              <a:avLst/>
              <a:gdLst/>
              <a:ahLst/>
              <a:cxnLst/>
              <a:rect l="l" t="t" r="r" b="b"/>
              <a:pathLst>
                <a:path w="5540" h="3397" extrusionOk="0">
                  <a:moveTo>
                    <a:pt x="836" y="0"/>
                  </a:moveTo>
                  <a:cubicBezTo>
                    <a:pt x="719" y="0"/>
                    <a:pt x="624" y="7"/>
                    <a:pt x="600" y="27"/>
                  </a:cubicBezTo>
                  <a:cubicBezTo>
                    <a:pt x="540" y="77"/>
                    <a:pt x="0" y="1237"/>
                    <a:pt x="30" y="1357"/>
                  </a:cubicBezTo>
                  <a:cubicBezTo>
                    <a:pt x="50" y="1476"/>
                    <a:pt x="220" y="2747"/>
                    <a:pt x="420" y="2927"/>
                  </a:cubicBezTo>
                  <a:cubicBezTo>
                    <a:pt x="630" y="3107"/>
                    <a:pt x="930" y="3396"/>
                    <a:pt x="1670" y="3396"/>
                  </a:cubicBezTo>
                  <a:cubicBezTo>
                    <a:pt x="1900" y="3391"/>
                    <a:pt x="2330" y="3389"/>
                    <a:pt x="2810" y="3389"/>
                  </a:cubicBezTo>
                  <a:cubicBezTo>
                    <a:pt x="3290" y="3389"/>
                    <a:pt x="3820" y="3391"/>
                    <a:pt x="4250" y="3396"/>
                  </a:cubicBezTo>
                  <a:lnTo>
                    <a:pt x="5140" y="3396"/>
                  </a:lnTo>
                  <a:lnTo>
                    <a:pt x="5540" y="1416"/>
                  </a:lnTo>
                  <a:cubicBezTo>
                    <a:pt x="5540" y="1416"/>
                    <a:pt x="5489" y="1337"/>
                    <a:pt x="5389" y="1227"/>
                  </a:cubicBezTo>
                  <a:cubicBezTo>
                    <a:pt x="5280" y="1117"/>
                    <a:pt x="5109" y="977"/>
                    <a:pt x="4860" y="867"/>
                  </a:cubicBezTo>
                  <a:cubicBezTo>
                    <a:pt x="4671" y="787"/>
                    <a:pt x="4438" y="733"/>
                    <a:pt x="4156" y="733"/>
                  </a:cubicBezTo>
                  <a:cubicBezTo>
                    <a:pt x="3945" y="733"/>
                    <a:pt x="3706" y="764"/>
                    <a:pt x="3440" y="837"/>
                  </a:cubicBezTo>
                  <a:cubicBezTo>
                    <a:pt x="2657" y="1058"/>
                    <a:pt x="2007" y="1211"/>
                    <a:pt x="1545" y="1211"/>
                  </a:cubicBezTo>
                  <a:cubicBezTo>
                    <a:pt x="1111" y="1211"/>
                    <a:pt x="843" y="1076"/>
                    <a:pt x="790" y="737"/>
                  </a:cubicBezTo>
                  <a:lnTo>
                    <a:pt x="1390" y="27"/>
                  </a:lnTo>
                  <a:cubicBezTo>
                    <a:pt x="1390" y="27"/>
                    <a:pt x="1070" y="0"/>
                    <a:pt x="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6365755" y="3558982"/>
              <a:ext cx="49224" cy="58129"/>
            </a:xfrm>
            <a:custGeom>
              <a:avLst/>
              <a:gdLst/>
              <a:ahLst/>
              <a:cxnLst/>
              <a:rect l="l" t="t" r="r" b="b"/>
              <a:pathLst>
                <a:path w="492" h="581" extrusionOk="0">
                  <a:moveTo>
                    <a:pt x="491" y="1"/>
                  </a:moveTo>
                  <a:lnTo>
                    <a:pt x="491" y="1"/>
                  </a:lnTo>
                  <a:lnTo>
                    <a:pt x="1" y="581"/>
                  </a:lnTo>
                  <a:lnTo>
                    <a:pt x="1" y="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365755" y="3558982"/>
              <a:ext cx="49224" cy="58129"/>
            </a:xfrm>
            <a:custGeom>
              <a:avLst/>
              <a:gdLst/>
              <a:ahLst/>
              <a:cxnLst/>
              <a:rect l="l" t="t" r="r" b="b"/>
              <a:pathLst>
                <a:path w="492" h="581" extrusionOk="0">
                  <a:moveTo>
                    <a:pt x="491" y="1"/>
                  </a:moveTo>
                  <a:cubicBezTo>
                    <a:pt x="471" y="1"/>
                    <a:pt x="171" y="91"/>
                    <a:pt x="81" y="201"/>
                  </a:cubicBezTo>
                  <a:cubicBezTo>
                    <a:pt x="1" y="311"/>
                    <a:pt x="1" y="561"/>
                    <a:pt x="1" y="581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6702920" y="3630017"/>
              <a:ext cx="79139" cy="253225"/>
            </a:xfrm>
            <a:custGeom>
              <a:avLst/>
              <a:gdLst/>
              <a:ahLst/>
              <a:cxnLst/>
              <a:rect l="l" t="t" r="r" b="b"/>
              <a:pathLst>
                <a:path w="791" h="2531" extrusionOk="0">
                  <a:moveTo>
                    <a:pt x="701" y="1"/>
                  </a:moveTo>
                  <a:cubicBezTo>
                    <a:pt x="701" y="1"/>
                    <a:pt x="1" y="1470"/>
                    <a:pt x="91" y="2530"/>
                  </a:cubicBezTo>
                  <a:lnTo>
                    <a:pt x="241" y="2530"/>
                  </a:lnTo>
                  <a:cubicBezTo>
                    <a:pt x="281" y="1641"/>
                    <a:pt x="481" y="810"/>
                    <a:pt x="790" y="41"/>
                  </a:cubicBezTo>
                  <a:cubicBezTo>
                    <a:pt x="761" y="31"/>
                    <a:pt x="730" y="21"/>
                    <a:pt x="701" y="1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6111732" y="2376807"/>
              <a:ext cx="214106" cy="111855"/>
            </a:xfrm>
            <a:custGeom>
              <a:avLst/>
              <a:gdLst/>
              <a:ahLst/>
              <a:cxnLst/>
              <a:rect l="l" t="t" r="r" b="b"/>
              <a:pathLst>
                <a:path w="2140" h="1118" extrusionOk="0">
                  <a:moveTo>
                    <a:pt x="2140" y="428"/>
                  </a:moveTo>
                  <a:lnTo>
                    <a:pt x="2137" y="430"/>
                  </a:lnTo>
                  <a:lnTo>
                    <a:pt x="2137" y="430"/>
                  </a:lnTo>
                  <a:cubicBezTo>
                    <a:pt x="2139" y="430"/>
                    <a:pt x="2139" y="429"/>
                    <a:pt x="2140" y="428"/>
                  </a:cubicBezTo>
                  <a:close/>
                  <a:moveTo>
                    <a:pt x="1013" y="0"/>
                  </a:moveTo>
                  <a:cubicBezTo>
                    <a:pt x="710" y="0"/>
                    <a:pt x="379" y="114"/>
                    <a:pt x="60" y="458"/>
                  </a:cubicBezTo>
                  <a:cubicBezTo>
                    <a:pt x="0" y="518"/>
                    <a:pt x="1310" y="1118"/>
                    <a:pt x="1310" y="1118"/>
                  </a:cubicBezTo>
                  <a:lnTo>
                    <a:pt x="2137" y="430"/>
                  </a:lnTo>
                  <a:lnTo>
                    <a:pt x="2137" y="430"/>
                  </a:lnTo>
                  <a:cubicBezTo>
                    <a:pt x="2137" y="430"/>
                    <a:pt x="2136" y="431"/>
                    <a:pt x="2135" y="431"/>
                  </a:cubicBezTo>
                  <a:cubicBezTo>
                    <a:pt x="2109" y="431"/>
                    <a:pt x="1982" y="328"/>
                    <a:pt x="1780" y="218"/>
                  </a:cubicBezTo>
                  <a:cubicBezTo>
                    <a:pt x="1577" y="109"/>
                    <a:pt x="1309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117734" y="2376507"/>
              <a:ext cx="201199" cy="103251"/>
            </a:xfrm>
            <a:custGeom>
              <a:avLst/>
              <a:gdLst/>
              <a:ahLst/>
              <a:cxnLst/>
              <a:rect l="l" t="t" r="r" b="b"/>
              <a:pathLst>
                <a:path w="2011" h="1032" extrusionOk="0">
                  <a:moveTo>
                    <a:pt x="950" y="1"/>
                  </a:moveTo>
                  <a:cubicBezTo>
                    <a:pt x="651" y="1"/>
                    <a:pt x="320" y="111"/>
                    <a:pt x="0" y="461"/>
                  </a:cubicBezTo>
                  <a:lnTo>
                    <a:pt x="1080" y="1031"/>
                  </a:lnTo>
                  <a:cubicBezTo>
                    <a:pt x="1200" y="871"/>
                    <a:pt x="1350" y="721"/>
                    <a:pt x="1350" y="721"/>
                  </a:cubicBezTo>
                  <a:lnTo>
                    <a:pt x="1870" y="391"/>
                  </a:lnTo>
                  <a:lnTo>
                    <a:pt x="1890" y="391"/>
                  </a:lnTo>
                  <a:cubicBezTo>
                    <a:pt x="1910" y="391"/>
                    <a:pt x="1960" y="391"/>
                    <a:pt x="2010" y="401"/>
                  </a:cubicBezTo>
                  <a:cubicBezTo>
                    <a:pt x="1950" y="361"/>
                    <a:pt x="1850" y="291"/>
                    <a:pt x="1720" y="221"/>
                  </a:cubicBezTo>
                  <a:cubicBezTo>
                    <a:pt x="1520" y="111"/>
                    <a:pt x="1250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5698630" y="1868359"/>
              <a:ext cx="427211" cy="454224"/>
            </a:xfrm>
            <a:custGeom>
              <a:avLst/>
              <a:gdLst/>
              <a:ahLst/>
              <a:cxnLst/>
              <a:rect l="l" t="t" r="r" b="b"/>
              <a:pathLst>
                <a:path w="4270" h="4540" extrusionOk="0">
                  <a:moveTo>
                    <a:pt x="2700" y="0"/>
                  </a:moveTo>
                  <a:lnTo>
                    <a:pt x="2420" y="811"/>
                  </a:lnTo>
                  <a:lnTo>
                    <a:pt x="3389" y="3480"/>
                  </a:lnTo>
                  <a:cubicBezTo>
                    <a:pt x="3389" y="3480"/>
                    <a:pt x="1653" y="2010"/>
                    <a:pt x="846" y="2010"/>
                  </a:cubicBezTo>
                  <a:cubicBezTo>
                    <a:pt x="840" y="2010"/>
                    <a:pt x="835" y="2010"/>
                    <a:pt x="830" y="2011"/>
                  </a:cubicBezTo>
                  <a:lnTo>
                    <a:pt x="0" y="2120"/>
                  </a:lnTo>
                  <a:cubicBezTo>
                    <a:pt x="0" y="2120"/>
                    <a:pt x="29" y="2118"/>
                    <a:pt x="84" y="2118"/>
                  </a:cubicBezTo>
                  <a:cubicBezTo>
                    <a:pt x="386" y="2118"/>
                    <a:pt x="1460" y="2196"/>
                    <a:pt x="2520" y="3230"/>
                  </a:cubicBezTo>
                  <a:cubicBezTo>
                    <a:pt x="3769" y="4460"/>
                    <a:pt x="3760" y="4540"/>
                    <a:pt x="3760" y="4540"/>
                  </a:cubicBezTo>
                  <a:lnTo>
                    <a:pt x="4269" y="4130"/>
                  </a:lnTo>
                  <a:cubicBezTo>
                    <a:pt x="4269" y="4130"/>
                    <a:pt x="2529" y="1740"/>
                    <a:pt x="2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057705" y="2265553"/>
              <a:ext cx="338167" cy="374185"/>
            </a:xfrm>
            <a:custGeom>
              <a:avLst/>
              <a:gdLst/>
              <a:ahLst/>
              <a:cxnLst/>
              <a:rect l="l" t="t" r="r" b="b"/>
              <a:pathLst>
                <a:path w="3380" h="3740" extrusionOk="0">
                  <a:moveTo>
                    <a:pt x="780" y="0"/>
                  </a:moveTo>
                  <a:lnTo>
                    <a:pt x="0" y="630"/>
                  </a:lnTo>
                  <a:lnTo>
                    <a:pt x="2610" y="3740"/>
                  </a:lnTo>
                  <a:lnTo>
                    <a:pt x="3380" y="3070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5266420" y="1332598"/>
              <a:ext cx="707349" cy="750571"/>
            </a:xfrm>
            <a:custGeom>
              <a:avLst/>
              <a:gdLst/>
              <a:ahLst/>
              <a:cxnLst/>
              <a:rect l="l" t="t" r="r" b="b"/>
              <a:pathLst>
                <a:path w="7070" h="7502" extrusionOk="0">
                  <a:moveTo>
                    <a:pt x="2481" y="459"/>
                  </a:moveTo>
                  <a:cubicBezTo>
                    <a:pt x="2829" y="459"/>
                    <a:pt x="3182" y="528"/>
                    <a:pt x="3520" y="646"/>
                  </a:cubicBezTo>
                  <a:cubicBezTo>
                    <a:pt x="4340" y="926"/>
                    <a:pt x="5060" y="1476"/>
                    <a:pt x="5629" y="2136"/>
                  </a:cubicBezTo>
                  <a:cubicBezTo>
                    <a:pt x="6189" y="2806"/>
                    <a:pt x="6620" y="3606"/>
                    <a:pt x="6789" y="4466"/>
                  </a:cubicBezTo>
                  <a:cubicBezTo>
                    <a:pt x="6860" y="4906"/>
                    <a:pt x="6869" y="5346"/>
                    <a:pt x="6760" y="5775"/>
                  </a:cubicBezTo>
                  <a:cubicBezTo>
                    <a:pt x="6649" y="6195"/>
                    <a:pt x="6429" y="6586"/>
                    <a:pt x="6100" y="6866"/>
                  </a:cubicBezTo>
                  <a:cubicBezTo>
                    <a:pt x="5760" y="7135"/>
                    <a:pt x="5330" y="7275"/>
                    <a:pt x="4900" y="7295"/>
                  </a:cubicBezTo>
                  <a:cubicBezTo>
                    <a:pt x="4859" y="7297"/>
                    <a:pt x="4818" y="7298"/>
                    <a:pt x="4777" y="7298"/>
                  </a:cubicBezTo>
                  <a:cubicBezTo>
                    <a:pt x="4380" y="7298"/>
                    <a:pt x="3991" y="7212"/>
                    <a:pt x="3620" y="7075"/>
                  </a:cubicBezTo>
                  <a:cubicBezTo>
                    <a:pt x="2800" y="6755"/>
                    <a:pt x="2100" y="6175"/>
                    <a:pt x="1550" y="5495"/>
                  </a:cubicBezTo>
                  <a:cubicBezTo>
                    <a:pt x="1010" y="4806"/>
                    <a:pt x="610" y="3986"/>
                    <a:pt x="490" y="3136"/>
                  </a:cubicBezTo>
                  <a:cubicBezTo>
                    <a:pt x="420" y="2716"/>
                    <a:pt x="430" y="2286"/>
                    <a:pt x="540" y="1886"/>
                  </a:cubicBezTo>
                  <a:cubicBezTo>
                    <a:pt x="650" y="1486"/>
                    <a:pt x="860" y="1126"/>
                    <a:pt x="1170" y="876"/>
                  </a:cubicBezTo>
                  <a:cubicBezTo>
                    <a:pt x="1480" y="626"/>
                    <a:pt x="1880" y="486"/>
                    <a:pt x="2290" y="466"/>
                  </a:cubicBezTo>
                  <a:cubicBezTo>
                    <a:pt x="2353" y="462"/>
                    <a:pt x="2417" y="459"/>
                    <a:pt x="2481" y="459"/>
                  </a:cubicBezTo>
                  <a:close/>
                  <a:moveTo>
                    <a:pt x="2436" y="1"/>
                  </a:moveTo>
                  <a:cubicBezTo>
                    <a:pt x="2377" y="1"/>
                    <a:pt x="2319" y="3"/>
                    <a:pt x="2260" y="6"/>
                  </a:cubicBezTo>
                  <a:cubicBezTo>
                    <a:pt x="1770" y="26"/>
                    <a:pt x="1270" y="196"/>
                    <a:pt x="880" y="516"/>
                  </a:cubicBezTo>
                  <a:cubicBezTo>
                    <a:pt x="490" y="846"/>
                    <a:pt x="230" y="1306"/>
                    <a:pt x="120" y="1776"/>
                  </a:cubicBezTo>
                  <a:cubicBezTo>
                    <a:pt x="0" y="2246"/>
                    <a:pt x="0" y="2736"/>
                    <a:pt x="80" y="3206"/>
                  </a:cubicBezTo>
                  <a:cubicBezTo>
                    <a:pt x="250" y="4146"/>
                    <a:pt x="710" y="4986"/>
                    <a:pt x="1300" y="5695"/>
                  </a:cubicBezTo>
                  <a:cubicBezTo>
                    <a:pt x="1900" y="6395"/>
                    <a:pt x="2660" y="6966"/>
                    <a:pt x="3540" y="7286"/>
                  </a:cubicBezTo>
                  <a:cubicBezTo>
                    <a:pt x="3914" y="7416"/>
                    <a:pt x="4318" y="7501"/>
                    <a:pt x="4726" y="7501"/>
                  </a:cubicBezTo>
                  <a:cubicBezTo>
                    <a:pt x="4787" y="7501"/>
                    <a:pt x="4848" y="7499"/>
                    <a:pt x="4910" y="7495"/>
                  </a:cubicBezTo>
                  <a:cubicBezTo>
                    <a:pt x="5380" y="7455"/>
                    <a:pt x="5840" y="7295"/>
                    <a:pt x="6200" y="6995"/>
                  </a:cubicBezTo>
                  <a:cubicBezTo>
                    <a:pt x="6569" y="6695"/>
                    <a:pt x="6809" y="6266"/>
                    <a:pt x="6929" y="5815"/>
                  </a:cubicBezTo>
                  <a:cubicBezTo>
                    <a:pt x="7060" y="5366"/>
                    <a:pt x="7069" y="4895"/>
                    <a:pt x="7000" y="4435"/>
                  </a:cubicBezTo>
                  <a:cubicBezTo>
                    <a:pt x="6869" y="3516"/>
                    <a:pt x="6440" y="2656"/>
                    <a:pt x="5880" y="1926"/>
                  </a:cubicBezTo>
                  <a:cubicBezTo>
                    <a:pt x="5290" y="1216"/>
                    <a:pt x="4550" y="596"/>
                    <a:pt x="3670" y="246"/>
                  </a:cubicBezTo>
                  <a:cubicBezTo>
                    <a:pt x="3282" y="96"/>
                    <a:pt x="2864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412491" y="1513286"/>
              <a:ext cx="161080" cy="119059"/>
            </a:xfrm>
            <a:custGeom>
              <a:avLst/>
              <a:gdLst/>
              <a:ahLst/>
              <a:cxnLst/>
              <a:rect l="l" t="t" r="r" b="b"/>
              <a:pathLst>
                <a:path w="1610" h="1190" extrusionOk="0">
                  <a:moveTo>
                    <a:pt x="1580" y="0"/>
                  </a:moveTo>
                  <a:lnTo>
                    <a:pt x="0" y="1150"/>
                  </a:lnTo>
                  <a:lnTo>
                    <a:pt x="20" y="1190"/>
                  </a:lnTo>
                  <a:lnTo>
                    <a:pt x="1610" y="3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491429" y="1700277"/>
              <a:ext cx="94146" cy="70135"/>
            </a:xfrm>
            <a:custGeom>
              <a:avLst/>
              <a:gdLst/>
              <a:ahLst/>
              <a:cxnLst/>
              <a:rect l="l" t="t" r="r" b="b"/>
              <a:pathLst>
                <a:path w="941" h="701" extrusionOk="0">
                  <a:moveTo>
                    <a:pt x="921" y="1"/>
                  </a:moveTo>
                  <a:lnTo>
                    <a:pt x="1" y="671"/>
                  </a:lnTo>
                  <a:lnTo>
                    <a:pt x="21" y="701"/>
                  </a:lnTo>
                  <a:lnTo>
                    <a:pt x="941" y="31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5435402" y="1536198"/>
              <a:ext cx="161280" cy="119259"/>
            </a:xfrm>
            <a:custGeom>
              <a:avLst/>
              <a:gdLst/>
              <a:ahLst/>
              <a:cxnLst/>
              <a:rect l="l" t="t" r="r" b="b"/>
              <a:pathLst>
                <a:path w="1612" h="1192" extrusionOk="0">
                  <a:moveTo>
                    <a:pt x="1581" y="1"/>
                  </a:moveTo>
                  <a:lnTo>
                    <a:pt x="1" y="1151"/>
                  </a:lnTo>
                  <a:lnTo>
                    <a:pt x="21" y="1191"/>
                  </a:lnTo>
                  <a:lnTo>
                    <a:pt x="1611" y="31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447408" y="1593325"/>
              <a:ext cx="161280" cy="119059"/>
            </a:xfrm>
            <a:custGeom>
              <a:avLst/>
              <a:gdLst/>
              <a:ahLst/>
              <a:cxnLst/>
              <a:rect l="l" t="t" r="r" b="b"/>
              <a:pathLst>
                <a:path w="1612" h="1190" extrusionOk="0">
                  <a:moveTo>
                    <a:pt x="1581" y="0"/>
                  </a:moveTo>
                  <a:lnTo>
                    <a:pt x="1" y="1160"/>
                  </a:lnTo>
                  <a:lnTo>
                    <a:pt x="31" y="1190"/>
                  </a:lnTo>
                  <a:lnTo>
                    <a:pt x="1611" y="40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5433401" y="1515287"/>
              <a:ext cx="119259" cy="161080"/>
            </a:xfrm>
            <a:custGeom>
              <a:avLst/>
              <a:gdLst/>
              <a:ahLst/>
              <a:cxnLst/>
              <a:rect l="l" t="t" r="r" b="b"/>
              <a:pathLst>
                <a:path w="1192" h="1610" extrusionOk="0">
                  <a:moveTo>
                    <a:pt x="31" y="0"/>
                  </a:moveTo>
                  <a:lnTo>
                    <a:pt x="1" y="20"/>
                  </a:lnTo>
                  <a:lnTo>
                    <a:pt x="1151" y="1610"/>
                  </a:lnTo>
                  <a:lnTo>
                    <a:pt x="1191" y="158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450509" y="1621339"/>
              <a:ext cx="119059" cy="161080"/>
            </a:xfrm>
            <a:custGeom>
              <a:avLst/>
              <a:gdLst/>
              <a:ahLst/>
              <a:cxnLst/>
              <a:rect l="l" t="t" r="r" b="b"/>
              <a:pathLst>
                <a:path w="1190" h="1610" extrusionOk="0">
                  <a:moveTo>
                    <a:pt x="30" y="0"/>
                  </a:moveTo>
                  <a:lnTo>
                    <a:pt x="0" y="20"/>
                  </a:lnTo>
                  <a:lnTo>
                    <a:pt x="1150" y="1609"/>
                  </a:lnTo>
                  <a:lnTo>
                    <a:pt x="1190" y="158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456512" y="1492176"/>
              <a:ext cx="119059" cy="161280"/>
            </a:xfrm>
            <a:custGeom>
              <a:avLst/>
              <a:gdLst/>
              <a:ahLst/>
              <a:cxnLst/>
              <a:rect l="l" t="t" r="r" b="b"/>
              <a:pathLst>
                <a:path w="1190" h="1612" extrusionOk="0">
                  <a:moveTo>
                    <a:pt x="30" y="1"/>
                  </a:moveTo>
                  <a:lnTo>
                    <a:pt x="0" y="21"/>
                  </a:lnTo>
                  <a:lnTo>
                    <a:pt x="1150" y="1611"/>
                  </a:lnTo>
                  <a:lnTo>
                    <a:pt x="1190" y="158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540553" y="1500180"/>
              <a:ext cx="29014" cy="37218"/>
            </a:xfrm>
            <a:custGeom>
              <a:avLst/>
              <a:gdLst/>
              <a:ahLst/>
              <a:cxnLst/>
              <a:rect l="l" t="t" r="r" b="b"/>
              <a:pathLst>
                <a:path w="290" h="372" extrusionOk="0">
                  <a:moveTo>
                    <a:pt x="40" y="1"/>
                  </a:moveTo>
                  <a:lnTo>
                    <a:pt x="0" y="21"/>
                  </a:lnTo>
                  <a:lnTo>
                    <a:pt x="250" y="371"/>
                  </a:lnTo>
                  <a:lnTo>
                    <a:pt x="290" y="34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692627" y="1675365"/>
              <a:ext cx="161080" cy="119059"/>
            </a:xfrm>
            <a:custGeom>
              <a:avLst/>
              <a:gdLst/>
              <a:ahLst/>
              <a:cxnLst/>
              <a:rect l="l" t="t" r="r" b="b"/>
              <a:pathLst>
                <a:path w="1610" h="1190" extrusionOk="0">
                  <a:moveTo>
                    <a:pt x="1580" y="0"/>
                  </a:moveTo>
                  <a:lnTo>
                    <a:pt x="0" y="1160"/>
                  </a:lnTo>
                  <a:lnTo>
                    <a:pt x="30" y="1189"/>
                  </a:lnTo>
                  <a:lnTo>
                    <a:pt x="1609" y="4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5771566" y="1862356"/>
              <a:ext cx="95147" cy="71135"/>
            </a:xfrm>
            <a:custGeom>
              <a:avLst/>
              <a:gdLst/>
              <a:ahLst/>
              <a:cxnLst/>
              <a:rect l="l" t="t" r="r" b="b"/>
              <a:pathLst>
                <a:path w="951" h="711" extrusionOk="0">
                  <a:moveTo>
                    <a:pt x="920" y="0"/>
                  </a:moveTo>
                  <a:lnTo>
                    <a:pt x="1" y="671"/>
                  </a:lnTo>
                  <a:lnTo>
                    <a:pt x="31" y="711"/>
                  </a:lnTo>
                  <a:lnTo>
                    <a:pt x="951" y="40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715538" y="1698276"/>
              <a:ext cx="161180" cy="119159"/>
            </a:xfrm>
            <a:custGeom>
              <a:avLst/>
              <a:gdLst/>
              <a:ahLst/>
              <a:cxnLst/>
              <a:rect l="l" t="t" r="r" b="b"/>
              <a:pathLst>
                <a:path w="1611" h="1191" extrusionOk="0">
                  <a:moveTo>
                    <a:pt x="1580" y="1"/>
                  </a:moveTo>
                  <a:lnTo>
                    <a:pt x="1" y="1160"/>
                  </a:lnTo>
                  <a:lnTo>
                    <a:pt x="31" y="1191"/>
                  </a:lnTo>
                  <a:lnTo>
                    <a:pt x="1611" y="41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728545" y="1756305"/>
              <a:ext cx="160179" cy="119159"/>
            </a:xfrm>
            <a:custGeom>
              <a:avLst/>
              <a:gdLst/>
              <a:ahLst/>
              <a:cxnLst/>
              <a:rect l="l" t="t" r="r" b="b"/>
              <a:pathLst>
                <a:path w="1601" h="1191" extrusionOk="0">
                  <a:moveTo>
                    <a:pt x="1581" y="1"/>
                  </a:moveTo>
                  <a:lnTo>
                    <a:pt x="1" y="1160"/>
                  </a:lnTo>
                  <a:lnTo>
                    <a:pt x="21" y="1191"/>
                  </a:lnTo>
                  <a:lnTo>
                    <a:pt x="1601" y="41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713537" y="1677366"/>
              <a:ext cx="119159" cy="161080"/>
            </a:xfrm>
            <a:custGeom>
              <a:avLst/>
              <a:gdLst/>
              <a:ahLst/>
              <a:cxnLst/>
              <a:rect l="l" t="t" r="r" b="b"/>
              <a:pathLst>
                <a:path w="1191" h="1610" extrusionOk="0">
                  <a:moveTo>
                    <a:pt x="41" y="0"/>
                  </a:moveTo>
                  <a:lnTo>
                    <a:pt x="1" y="30"/>
                  </a:lnTo>
                  <a:lnTo>
                    <a:pt x="1160" y="1609"/>
                  </a:lnTo>
                  <a:lnTo>
                    <a:pt x="1191" y="158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730546" y="1784318"/>
              <a:ext cx="119159" cy="160179"/>
            </a:xfrm>
            <a:custGeom>
              <a:avLst/>
              <a:gdLst/>
              <a:ahLst/>
              <a:cxnLst/>
              <a:rect l="l" t="t" r="r" b="b"/>
              <a:pathLst>
                <a:path w="1191" h="1601" extrusionOk="0">
                  <a:moveTo>
                    <a:pt x="41" y="0"/>
                  </a:moveTo>
                  <a:lnTo>
                    <a:pt x="1" y="20"/>
                  </a:lnTo>
                  <a:lnTo>
                    <a:pt x="1161" y="1600"/>
                  </a:lnTo>
                  <a:lnTo>
                    <a:pt x="1190" y="158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736549" y="1654255"/>
              <a:ext cx="119159" cy="161180"/>
            </a:xfrm>
            <a:custGeom>
              <a:avLst/>
              <a:gdLst/>
              <a:ahLst/>
              <a:cxnLst/>
              <a:rect l="l" t="t" r="r" b="b"/>
              <a:pathLst>
                <a:path w="1191" h="1611" extrusionOk="0">
                  <a:moveTo>
                    <a:pt x="41" y="1"/>
                  </a:moveTo>
                  <a:lnTo>
                    <a:pt x="1" y="31"/>
                  </a:lnTo>
                  <a:lnTo>
                    <a:pt x="1161" y="1611"/>
                  </a:lnTo>
                  <a:lnTo>
                    <a:pt x="1190" y="159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821590" y="1663359"/>
              <a:ext cx="28114" cy="37018"/>
            </a:xfrm>
            <a:custGeom>
              <a:avLst/>
              <a:gdLst/>
              <a:ahLst/>
              <a:cxnLst/>
              <a:rect l="l" t="t" r="r" b="b"/>
              <a:pathLst>
                <a:path w="281" h="370" extrusionOk="0">
                  <a:moveTo>
                    <a:pt x="31" y="0"/>
                  </a:moveTo>
                  <a:lnTo>
                    <a:pt x="0" y="20"/>
                  </a:lnTo>
                  <a:lnTo>
                    <a:pt x="251" y="370"/>
                  </a:lnTo>
                  <a:lnTo>
                    <a:pt x="280" y="34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100726" y="2420028"/>
              <a:ext cx="252225" cy="188693"/>
            </a:xfrm>
            <a:custGeom>
              <a:avLst/>
              <a:gdLst/>
              <a:ahLst/>
              <a:cxnLst/>
              <a:rect l="l" t="t" r="r" b="b"/>
              <a:pathLst>
                <a:path w="2521" h="1886" extrusionOk="0">
                  <a:moveTo>
                    <a:pt x="242" y="1"/>
                  </a:moveTo>
                  <a:cubicBezTo>
                    <a:pt x="194" y="1"/>
                    <a:pt x="148" y="25"/>
                    <a:pt x="110" y="86"/>
                  </a:cubicBezTo>
                  <a:cubicBezTo>
                    <a:pt x="1" y="276"/>
                    <a:pt x="581" y="716"/>
                    <a:pt x="690" y="726"/>
                  </a:cubicBezTo>
                  <a:cubicBezTo>
                    <a:pt x="690" y="726"/>
                    <a:pt x="581" y="1156"/>
                    <a:pt x="1210" y="1326"/>
                  </a:cubicBezTo>
                  <a:cubicBezTo>
                    <a:pt x="1210" y="1326"/>
                    <a:pt x="1284" y="1567"/>
                    <a:pt x="1424" y="1567"/>
                  </a:cubicBezTo>
                  <a:cubicBezTo>
                    <a:pt x="1429" y="1567"/>
                    <a:pt x="1435" y="1566"/>
                    <a:pt x="1440" y="1566"/>
                  </a:cubicBezTo>
                  <a:lnTo>
                    <a:pt x="1440" y="1566"/>
                  </a:lnTo>
                  <a:cubicBezTo>
                    <a:pt x="1440" y="1566"/>
                    <a:pt x="1290" y="1886"/>
                    <a:pt x="1780" y="1886"/>
                  </a:cubicBezTo>
                  <a:cubicBezTo>
                    <a:pt x="2260" y="1886"/>
                    <a:pt x="2520" y="1616"/>
                    <a:pt x="2460" y="1496"/>
                  </a:cubicBezTo>
                  <a:cubicBezTo>
                    <a:pt x="2438" y="1448"/>
                    <a:pt x="2362" y="1434"/>
                    <a:pt x="2284" y="1434"/>
                  </a:cubicBezTo>
                  <a:cubicBezTo>
                    <a:pt x="2184" y="1434"/>
                    <a:pt x="2080" y="1456"/>
                    <a:pt x="2080" y="1456"/>
                  </a:cubicBezTo>
                  <a:cubicBezTo>
                    <a:pt x="2080" y="1456"/>
                    <a:pt x="2430" y="1256"/>
                    <a:pt x="2350" y="1116"/>
                  </a:cubicBezTo>
                  <a:cubicBezTo>
                    <a:pt x="2315" y="1062"/>
                    <a:pt x="2236" y="1045"/>
                    <a:pt x="2153" y="1045"/>
                  </a:cubicBezTo>
                  <a:cubicBezTo>
                    <a:pt x="2022" y="1045"/>
                    <a:pt x="1880" y="1086"/>
                    <a:pt x="1880" y="1086"/>
                  </a:cubicBezTo>
                  <a:cubicBezTo>
                    <a:pt x="1880" y="1086"/>
                    <a:pt x="1990" y="796"/>
                    <a:pt x="1810" y="776"/>
                  </a:cubicBezTo>
                  <a:cubicBezTo>
                    <a:pt x="1620" y="746"/>
                    <a:pt x="1440" y="586"/>
                    <a:pt x="1440" y="586"/>
                  </a:cubicBezTo>
                  <a:cubicBezTo>
                    <a:pt x="1440" y="586"/>
                    <a:pt x="581" y="326"/>
                    <a:pt x="490" y="186"/>
                  </a:cubicBezTo>
                  <a:cubicBezTo>
                    <a:pt x="437" y="93"/>
                    <a:pt x="336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6100726" y="2420028"/>
              <a:ext cx="252225" cy="188693"/>
            </a:xfrm>
            <a:custGeom>
              <a:avLst/>
              <a:gdLst/>
              <a:ahLst/>
              <a:cxnLst/>
              <a:rect l="l" t="t" r="r" b="b"/>
              <a:pathLst>
                <a:path w="2521" h="1886" extrusionOk="0">
                  <a:moveTo>
                    <a:pt x="242" y="1"/>
                  </a:moveTo>
                  <a:cubicBezTo>
                    <a:pt x="194" y="1"/>
                    <a:pt x="148" y="25"/>
                    <a:pt x="110" y="86"/>
                  </a:cubicBezTo>
                  <a:cubicBezTo>
                    <a:pt x="1" y="276"/>
                    <a:pt x="581" y="716"/>
                    <a:pt x="690" y="726"/>
                  </a:cubicBezTo>
                  <a:cubicBezTo>
                    <a:pt x="690" y="726"/>
                    <a:pt x="581" y="1156"/>
                    <a:pt x="1210" y="1326"/>
                  </a:cubicBezTo>
                  <a:cubicBezTo>
                    <a:pt x="1210" y="1326"/>
                    <a:pt x="1284" y="1567"/>
                    <a:pt x="1424" y="1567"/>
                  </a:cubicBezTo>
                  <a:cubicBezTo>
                    <a:pt x="1429" y="1567"/>
                    <a:pt x="1435" y="1566"/>
                    <a:pt x="1440" y="1566"/>
                  </a:cubicBezTo>
                  <a:lnTo>
                    <a:pt x="1440" y="1566"/>
                  </a:lnTo>
                  <a:cubicBezTo>
                    <a:pt x="1440" y="1566"/>
                    <a:pt x="1290" y="1886"/>
                    <a:pt x="1780" y="1886"/>
                  </a:cubicBezTo>
                  <a:cubicBezTo>
                    <a:pt x="2260" y="1886"/>
                    <a:pt x="2520" y="1616"/>
                    <a:pt x="2460" y="1496"/>
                  </a:cubicBezTo>
                  <a:cubicBezTo>
                    <a:pt x="2438" y="1448"/>
                    <a:pt x="2362" y="1434"/>
                    <a:pt x="2284" y="1434"/>
                  </a:cubicBezTo>
                  <a:cubicBezTo>
                    <a:pt x="2184" y="1434"/>
                    <a:pt x="2080" y="1456"/>
                    <a:pt x="2080" y="1456"/>
                  </a:cubicBezTo>
                  <a:cubicBezTo>
                    <a:pt x="2080" y="1456"/>
                    <a:pt x="2430" y="1256"/>
                    <a:pt x="2350" y="1116"/>
                  </a:cubicBezTo>
                  <a:cubicBezTo>
                    <a:pt x="2315" y="1062"/>
                    <a:pt x="2236" y="1045"/>
                    <a:pt x="2153" y="1045"/>
                  </a:cubicBezTo>
                  <a:cubicBezTo>
                    <a:pt x="2022" y="1045"/>
                    <a:pt x="1880" y="1086"/>
                    <a:pt x="1880" y="1086"/>
                  </a:cubicBezTo>
                  <a:cubicBezTo>
                    <a:pt x="1880" y="1086"/>
                    <a:pt x="1990" y="796"/>
                    <a:pt x="1810" y="776"/>
                  </a:cubicBezTo>
                  <a:cubicBezTo>
                    <a:pt x="1620" y="746"/>
                    <a:pt x="1440" y="586"/>
                    <a:pt x="1440" y="586"/>
                  </a:cubicBezTo>
                  <a:cubicBezTo>
                    <a:pt x="1440" y="586"/>
                    <a:pt x="581" y="326"/>
                    <a:pt x="490" y="186"/>
                  </a:cubicBezTo>
                  <a:cubicBezTo>
                    <a:pt x="437" y="93"/>
                    <a:pt x="336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6198774" y="2415626"/>
              <a:ext cx="762377" cy="344170"/>
            </a:xfrm>
            <a:custGeom>
              <a:avLst/>
              <a:gdLst/>
              <a:ahLst/>
              <a:cxnLst/>
              <a:rect l="l" t="t" r="r" b="b"/>
              <a:pathLst>
                <a:path w="7620" h="3440" extrusionOk="0">
                  <a:moveTo>
                    <a:pt x="1075" y="0"/>
                  </a:moveTo>
                  <a:cubicBezTo>
                    <a:pt x="1066" y="0"/>
                    <a:pt x="1060" y="0"/>
                    <a:pt x="1060" y="0"/>
                  </a:cubicBezTo>
                  <a:lnTo>
                    <a:pt x="540" y="330"/>
                  </a:lnTo>
                  <a:cubicBezTo>
                    <a:pt x="540" y="330"/>
                    <a:pt x="0" y="870"/>
                    <a:pt x="170" y="990"/>
                  </a:cubicBezTo>
                  <a:cubicBezTo>
                    <a:pt x="188" y="1001"/>
                    <a:pt x="209" y="1006"/>
                    <a:pt x="234" y="1006"/>
                  </a:cubicBezTo>
                  <a:cubicBezTo>
                    <a:pt x="446" y="1006"/>
                    <a:pt x="880" y="620"/>
                    <a:pt x="880" y="620"/>
                  </a:cubicBezTo>
                  <a:cubicBezTo>
                    <a:pt x="880" y="620"/>
                    <a:pt x="1340" y="900"/>
                    <a:pt x="1470" y="1020"/>
                  </a:cubicBezTo>
                  <a:cubicBezTo>
                    <a:pt x="1600" y="1130"/>
                    <a:pt x="1850" y="1840"/>
                    <a:pt x="1850" y="1840"/>
                  </a:cubicBezTo>
                  <a:lnTo>
                    <a:pt x="4840" y="3440"/>
                  </a:lnTo>
                  <a:lnTo>
                    <a:pt x="7620" y="1720"/>
                  </a:lnTo>
                  <a:lnTo>
                    <a:pt x="6160" y="300"/>
                  </a:lnTo>
                  <a:lnTo>
                    <a:pt x="4780" y="1390"/>
                  </a:lnTo>
                  <a:lnTo>
                    <a:pt x="2180" y="770"/>
                  </a:lnTo>
                  <a:cubicBezTo>
                    <a:pt x="2180" y="770"/>
                    <a:pt x="1870" y="300"/>
                    <a:pt x="1640" y="140"/>
                  </a:cubicBezTo>
                  <a:cubicBezTo>
                    <a:pt x="1438" y="8"/>
                    <a:pt x="1144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808971" y="2464550"/>
              <a:ext cx="136167" cy="154176"/>
            </a:xfrm>
            <a:custGeom>
              <a:avLst/>
              <a:gdLst/>
              <a:ahLst/>
              <a:cxnLst/>
              <a:rect l="l" t="t" r="r" b="b"/>
              <a:pathLst>
                <a:path w="1361" h="1541" extrusionOk="0">
                  <a:moveTo>
                    <a:pt x="1" y="1"/>
                  </a:moveTo>
                  <a:cubicBezTo>
                    <a:pt x="41" y="41"/>
                    <a:pt x="1010" y="1541"/>
                    <a:pt x="1010" y="1541"/>
                  </a:cubicBezTo>
                  <a:lnTo>
                    <a:pt x="1361" y="13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6795965" y="2122483"/>
              <a:ext cx="906448" cy="1093540"/>
            </a:xfrm>
            <a:custGeom>
              <a:avLst/>
              <a:gdLst/>
              <a:ahLst/>
              <a:cxnLst/>
              <a:rect l="l" t="t" r="r" b="b"/>
              <a:pathLst>
                <a:path w="9060" h="10930" extrusionOk="0">
                  <a:moveTo>
                    <a:pt x="4920" y="0"/>
                  </a:moveTo>
                  <a:cubicBezTo>
                    <a:pt x="4920" y="0"/>
                    <a:pt x="3470" y="40"/>
                    <a:pt x="2760" y="450"/>
                  </a:cubicBezTo>
                  <a:cubicBezTo>
                    <a:pt x="2051" y="860"/>
                    <a:pt x="0" y="3270"/>
                    <a:pt x="0" y="3270"/>
                  </a:cubicBezTo>
                  <a:lnTo>
                    <a:pt x="1491" y="4900"/>
                  </a:lnTo>
                  <a:lnTo>
                    <a:pt x="1940" y="4610"/>
                  </a:lnTo>
                  <a:lnTo>
                    <a:pt x="2460" y="4280"/>
                  </a:lnTo>
                  <a:lnTo>
                    <a:pt x="2460" y="7150"/>
                  </a:lnTo>
                  <a:cubicBezTo>
                    <a:pt x="2460" y="7810"/>
                    <a:pt x="1951" y="9779"/>
                    <a:pt x="1711" y="9929"/>
                  </a:cubicBezTo>
                  <a:lnTo>
                    <a:pt x="1491" y="10319"/>
                  </a:lnTo>
                  <a:lnTo>
                    <a:pt x="5200" y="10929"/>
                  </a:lnTo>
                  <a:lnTo>
                    <a:pt x="7180" y="10079"/>
                  </a:lnTo>
                  <a:cubicBezTo>
                    <a:pt x="7180" y="10079"/>
                    <a:pt x="7530" y="8619"/>
                    <a:pt x="7790" y="7550"/>
                  </a:cubicBezTo>
                  <a:lnTo>
                    <a:pt x="7790" y="7539"/>
                  </a:lnTo>
                  <a:cubicBezTo>
                    <a:pt x="7890" y="7119"/>
                    <a:pt x="7980" y="6759"/>
                    <a:pt x="8030" y="6570"/>
                  </a:cubicBezTo>
                  <a:cubicBezTo>
                    <a:pt x="8090" y="6350"/>
                    <a:pt x="8230" y="5900"/>
                    <a:pt x="8370" y="5380"/>
                  </a:cubicBezTo>
                  <a:cubicBezTo>
                    <a:pt x="8690" y="4250"/>
                    <a:pt x="9059" y="2770"/>
                    <a:pt x="8870" y="2380"/>
                  </a:cubicBezTo>
                  <a:cubicBezTo>
                    <a:pt x="8600" y="1800"/>
                    <a:pt x="6340" y="0"/>
                    <a:pt x="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7514215" y="2618625"/>
              <a:ext cx="119159" cy="258228"/>
            </a:xfrm>
            <a:custGeom>
              <a:avLst/>
              <a:gdLst/>
              <a:ahLst/>
              <a:cxnLst/>
              <a:rect l="l" t="t" r="r" b="b"/>
              <a:pathLst>
                <a:path w="1191" h="2581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1"/>
                    <a:pt x="391" y="1580"/>
                    <a:pt x="611" y="2580"/>
                  </a:cubicBezTo>
                  <a:cubicBezTo>
                    <a:pt x="711" y="2160"/>
                    <a:pt x="801" y="1800"/>
                    <a:pt x="851" y="1611"/>
                  </a:cubicBezTo>
                  <a:cubicBezTo>
                    <a:pt x="911" y="1391"/>
                    <a:pt x="1051" y="941"/>
                    <a:pt x="1191" y="4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990060" y="2225533"/>
              <a:ext cx="86143" cy="358277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60" y="0"/>
                  </a:moveTo>
                  <a:lnTo>
                    <a:pt x="0" y="3580"/>
                  </a:lnTo>
                  <a:lnTo>
                    <a:pt x="520" y="3250"/>
                  </a:lnTo>
                  <a:cubicBezTo>
                    <a:pt x="520" y="3250"/>
                    <a:pt x="731" y="650"/>
                    <a:pt x="8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7113120" y="1622239"/>
              <a:ext cx="401198" cy="652222"/>
            </a:xfrm>
            <a:custGeom>
              <a:avLst/>
              <a:gdLst/>
              <a:ahLst/>
              <a:cxnLst/>
              <a:rect l="l" t="t" r="r" b="b"/>
              <a:pathLst>
                <a:path w="4010" h="6519" extrusionOk="0">
                  <a:moveTo>
                    <a:pt x="2030" y="1"/>
                  </a:moveTo>
                  <a:lnTo>
                    <a:pt x="1470" y="131"/>
                  </a:lnTo>
                  <a:cubicBezTo>
                    <a:pt x="1470" y="131"/>
                    <a:pt x="630" y="271"/>
                    <a:pt x="450" y="1411"/>
                  </a:cubicBezTo>
                  <a:cubicBezTo>
                    <a:pt x="410" y="1620"/>
                    <a:pt x="470" y="1911"/>
                    <a:pt x="400" y="2040"/>
                  </a:cubicBezTo>
                  <a:cubicBezTo>
                    <a:pt x="110" y="2580"/>
                    <a:pt x="1" y="2560"/>
                    <a:pt x="60" y="2680"/>
                  </a:cubicBezTo>
                  <a:cubicBezTo>
                    <a:pt x="130" y="2840"/>
                    <a:pt x="370" y="2971"/>
                    <a:pt x="370" y="2971"/>
                  </a:cubicBezTo>
                  <a:cubicBezTo>
                    <a:pt x="370" y="2971"/>
                    <a:pt x="130" y="4040"/>
                    <a:pt x="530" y="4200"/>
                  </a:cubicBezTo>
                  <a:cubicBezTo>
                    <a:pt x="815" y="4307"/>
                    <a:pt x="1069" y="4323"/>
                    <a:pt x="1192" y="4323"/>
                  </a:cubicBezTo>
                  <a:cubicBezTo>
                    <a:pt x="1242" y="4323"/>
                    <a:pt x="1270" y="4320"/>
                    <a:pt x="1270" y="4320"/>
                  </a:cubicBezTo>
                  <a:cubicBezTo>
                    <a:pt x="1270" y="4320"/>
                    <a:pt x="1310" y="4480"/>
                    <a:pt x="1340" y="4731"/>
                  </a:cubicBezTo>
                  <a:cubicBezTo>
                    <a:pt x="1380" y="5060"/>
                    <a:pt x="1410" y="5560"/>
                    <a:pt x="1330" y="6110"/>
                  </a:cubicBezTo>
                  <a:cubicBezTo>
                    <a:pt x="1330" y="6110"/>
                    <a:pt x="1512" y="6519"/>
                    <a:pt x="2031" y="6519"/>
                  </a:cubicBezTo>
                  <a:cubicBezTo>
                    <a:pt x="2371" y="6519"/>
                    <a:pt x="2856" y="6343"/>
                    <a:pt x="3530" y="5760"/>
                  </a:cubicBezTo>
                  <a:lnTo>
                    <a:pt x="3530" y="4351"/>
                  </a:lnTo>
                  <a:lnTo>
                    <a:pt x="3400" y="3171"/>
                  </a:lnTo>
                  <a:lnTo>
                    <a:pt x="4010" y="2340"/>
                  </a:lnTo>
                  <a:lnTo>
                    <a:pt x="3540" y="1111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7109118" y="1569114"/>
              <a:ext cx="521257" cy="504449"/>
            </a:xfrm>
            <a:custGeom>
              <a:avLst/>
              <a:gdLst/>
              <a:ahLst/>
              <a:cxnLst/>
              <a:rect l="l" t="t" r="r" b="b"/>
              <a:pathLst>
                <a:path w="5210" h="5042" extrusionOk="0">
                  <a:moveTo>
                    <a:pt x="2897" y="1"/>
                  </a:moveTo>
                  <a:cubicBezTo>
                    <a:pt x="2307" y="1"/>
                    <a:pt x="1763" y="157"/>
                    <a:pt x="1580" y="202"/>
                  </a:cubicBezTo>
                  <a:cubicBezTo>
                    <a:pt x="1521" y="218"/>
                    <a:pt x="1457" y="224"/>
                    <a:pt x="1391" y="224"/>
                  </a:cubicBezTo>
                  <a:cubicBezTo>
                    <a:pt x="1034" y="224"/>
                    <a:pt x="621" y="32"/>
                    <a:pt x="620" y="32"/>
                  </a:cubicBezTo>
                  <a:lnTo>
                    <a:pt x="620" y="32"/>
                  </a:lnTo>
                  <a:cubicBezTo>
                    <a:pt x="600" y="452"/>
                    <a:pt x="1070" y="472"/>
                    <a:pt x="1070" y="472"/>
                  </a:cubicBezTo>
                  <a:cubicBezTo>
                    <a:pt x="1058" y="472"/>
                    <a:pt x="1045" y="472"/>
                    <a:pt x="1033" y="472"/>
                  </a:cubicBezTo>
                  <a:cubicBezTo>
                    <a:pt x="351" y="472"/>
                    <a:pt x="90" y="192"/>
                    <a:pt x="90" y="192"/>
                  </a:cubicBezTo>
                  <a:lnTo>
                    <a:pt x="90" y="192"/>
                  </a:lnTo>
                  <a:cubicBezTo>
                    <a:pt x="1" y="1562"/>
                    <a:pt x="1740" y="1032"/>
                    <a:pt x="2070" y="1242"/>
                  </a:cubicBezTo>
                  <a:cubicBezTo>
                    <a:pt x="2400" y="1452"/>
                    <a:pt x="2120" y="2102"/>
                    <a:pt x="2130" y="2291"/>
                  </a:cubicBezTo>
                  <a:cubicBezTo>
                    <a:pt x="2140" y="2482"/>
                    <a:pt x="2300" y="2502"/>
                    <a:pt x="2330" y="2871"/>
                  </a:cubicBezTo>
                  <a:cubicBezTo>
                    <a:pt x="2346" y="3166"/>
                    <a:pt x="2503" y="3193"/>
                    <a:pt x="2560" y="3193"/>
                  </a:cubicBezTo>
                  <a:cubicBezTo>
                    <a:pt x="2573" y="3193"/>
                    <a:pt x="2580" y="3191"/>
                    <a:pt x="2580" y="3191"/>
                  </a:cubicBezTo>
                  <a:cubicBezTo>
                    <a:pt x="2580" y="3191"/>
                    <a:pt x="2960" y="2642"/>
                    <a:pt x="3050" y="2522"/>
                  </a:cubicBezTo>
                  <a:cubicBezTo>
                    <a:pt x="3088" y="2480"/>
                    <a:pt x="3187" y="2441"/>
                    <a:pt x="3297" y="2441"/>
                  </a:cubicBezTo>
                  <a:cubicBezTo>
                    <a:pt x="3476" y="2441"/>
                    <a:pt x="3680" y="2545"/>
                    <a:pt x="3680" y="2911"/>
                  </a:cubicBezTo>
                  <a:cubicBezTo>
                    <a:pt x="3680" y="3502"/>
                    <a:pt x="3120" y="3522"/>
                    <a:pt x="3120" y="3522"/>
                  </a:cubicBezTo>
                  <a:lnTo>
                    <a:pt x="2830" y="4351"/>
                  </a:lnTo>
                  <a:lnTo>
                    <a:pt x="3570" y="5042"/>
                  </a:lnTo>
                  <a:cubicBezTo>
                    <a:pt x="3570" y="4411"/>
                    <a:pt x="4200" y="3791"/>
                    <a:pt x="4510" y="3322"/>
                  </a:cubicBezTo>
                  <a:cubicBezTo>
                    <a:pt x="4820" y="2851"/>
                    <a:pt x="5210" y="2002"/>
                    <a:pt x="4510" y="782"/>
                  </a:cubicBezTo>
                  <a:cubicBezTo>
                    <a:pt x="4151" y="165"/>
                    <a:pt x="3500" y="1"/>
                    <a:pt x="2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7405262" y="1834343"/>
              <a:ext cx="49024" cy="45122"/>
            </a:xfrm>
            <a:custGeom>
              <a:avLst/>
              <a:gdLst/>
              <a:ahLst/>
              <a:cxnLst/>
              <a:rect l="l" t="t" r="r" b="b"/>
              <a:pathLst>
                <a:path w="490" h="451" extrusionOk="0">
                  <a:moveTo>
                    <a:pt x="360" y="0"/>
                  </a:moveTo>
                  <a:cubicBezTo>
                    <a:pt x="230" y="0"/>
                    <a:pt x="30" y="71"/>
                    <a:pt x="0" y="451"/>
                  </a:cubicBezTo>
                  <a:cubicBezTo>
                    <a:pt x="0" y="451"/>
                    <a:pt x="70" y="100"/>
                    <a:pt x="490" y="20"/>
                  </a:cubicBezTo>
                  <a:cubicBezTo>
                    <a:pt x="490" y="20"/>
                    <a:pt x="440" y="0"/>
                    <a:pt x="360" y="0"/>
                  </a:cubicBezTo>
                  <a:close/>
                </a:path>
              </a:pathLst>
            </a:custGeom>
            <a:solidFill>
              <a:srgbClr val="613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7240081" y="2011429"/>
              <a:ext cx="128163" cy="84142"/>
            </a:xfrm>
            <a:custGeom>
              <a:avLst/>
              <a:gdLst/>
              <a:ahLst/>
              <a:cxnLst/>
              <a:rect l="l" t="t" r="r" b="b"/>
              <a:pathLst>
                <a:path w="1281" h="841" extrusionOk="0">
                  <a:moveTo>
                    <a:pt x="1131" y="1"/>
                  </a:moveTo>
                  <a:cubicBezTo>
                    <a:pt x="1121" y="1"/>
                    <a:pt x="1091" y="10"/>
                    <a:pt x="1061" y="30"/>
                  </a:cubicBezTo>
                  <a:cubicBezTo>
                    <a:pt x="731" y="281"/>
                    <a:pt x="1" y="430"/>
                    <a:pt x="1" y="430"/>
                  </a:cubicBezTo>
                  <a:cubicBezTo>
                    <a:pt x="1" y="430"/>
                    <a:pt x="41" y="590"/>
                    <a:pt x="71" y="841"/>
                  </a:cubicBezTo>
                  <a:cubicBezTo>
                    <a:pt x="931" y="770"/>
                    <a:pt x="1281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877005" y="2976799"/>
              <a:ext cx="751371" cy="456225"/>
            </a:xfrm>
            <a:custGeom>
              <a:avLst/>
              <a:gdLst/>
              <a:ahLst/>
              <a:cxnLst/>
              <a:rect l="l" t="t" r="r" b="b"/>
              <a:pathLst>
                <a:path w="7510" h="4560" extrusionOk="0">
                  <a:moveTo>
                    <a:pt x="6962" y="1"/>
                  </a:moveTo>
                  <a:cubicBezTo>
                    <a:pt x="6903" y="1"/>
                    <a:pt x="6823" y="49"/>
                    <a:pt x="6710" y="131"/>
                  </a:cubicBezTo>
                  <a:cubicBezTo>
                    <a:pt x="6510" y="271"/>
                    <a:pt x="6160" y="551"/>
                    <a:pt x="5860" y="791"/>
                  </a:cubicBezTo>
                  <a:cubicBezTo>
                    <a:pt x="5550" y="1051"/>
                    <a:pt x="5410" y="1470"/>
                    <a:pt x="5510" y="1860"/>
                  </a:cubicBezTo>
                  <a:lnTo>
                    <a:pt x="5540" y="1990"/>
                  </a:lnTo>
                  <a:lnTo>
                    <a:pt x="4650" y="2100"/>
                  </a:lnTo>
                  <a:cubicBezTo>
                    <a:pt x="4650" y="2100"/>
                    <a:pt x="2753" y="1345"/>
                    <a:pt x="1073" y="1345"/>
                  </a:cubicBezTo>
                  <a:cubicBezTo>
                    <a:pt x="899" y="1345"/>
                    <a:pt x="728" y="1353"/>
                    <a:pt x="561" y="1370"/>
                  </a:cubicBezTo>
                  <a:lnTo>
                    <a:pt x="1" y="2050"/>
                  </a:lnTo>
                  <a:lnTo>
                    <a:pt x="10" y="2050"/>
                  </a:lnTo>
                  <a:cubicBezTo>
                    <a:pt x="90" y="2070"/>
                    <a:pt x="1241" y="2340"/>
                    <a:pt x="1881" y="2870"/>
                  </a:cubicBezTo>
                  <a:cubicBezTo>
                    <a:pt x="1990" y="2960"/>
                    <a:pt x="2090" y="3060"/>
                    <a:pt x="2161" y="3160"/>
                  </a:cubicBezTo>
                  <a:cubicBezTo>
                    <a:pt x="2680" y="3920"/>
                    <a:pt x="7450" y="4560"/>
                    <a:pt x="7450" y="4560"/>
                  </a:cubicBezTo>
                  <a:cubicBezTo>
                    <a:pt x="7510" y="4560"/>
                    <a:pt x="7360" y="2220"/>
                    <a:pt x="7220" y="1091"/>
                  </a:cubicBezTo>
                  <a:cubicBezTo>
                    <a:pt x="7128" y="289"/>
                    <a:pt x="7106" y="1"/>
                    <a:pt x="6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877005" y="3181899"/>
              <a:ext cx="193195" cy="75037"/>
            </a:xfrm>
            <a:custGeom>
              <a:avLst/>
              <a:gdLst/>
              <a:ahLst/>
              <a:cxnLst/>
              <a:rect l="l" t="t" r="r" b="b"/>
              <a:pathLst>
                <a:path w="1931" h="750" extrusionOk="0">
                  <a:moveTo>
                    <a:pt x="1" y="0"/>
                  </a:moveTo>
                  <a:cubicBezTo>
                    <a:pt x="1" y="0"/>
                    <a:pt x="8" y="1"/>
                    <a:pt x="22" y="3"/>
                  </a:cubicBezTo>
                  <a:lnTo>
                    <a:pt x="22" y="3"/>
                  </a:lnTo>
                  <a:cubicBezTo>
                    <a:pt x="17" y="2"/>
                    <a:pt x="13" y="1"/>
                    <a:pt x="10" y="0"/>
                  </a:cubicBezTo>
                  <a:close/>
                  <a:moveTo>
                    <a:pt x="22" y="3"/>
                  </a:moveTo>
                  <a:cubicBezTo>
                    <a:pt x="163" y="38"/>
                    <a:pt x="1154" y="278"/>
                    <a:pt x="1790" y="750"/>
                  </a:cubicBezTo>
                  <a:cubicBezTo>
                    <a:pt x="1830" y="720"/>
                    <a:pt x="1881" y="700"/>
                    <a:pt x="1930" y="680"/>
                  </a:cubicBezTo>
                  <a:cubicBezTo>
                    <a:pt x="1312" y="200"/>
                    <a:pt x="191" y="27"/>
                    <a:pt x="22" y="3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7612263" y="3210813"/>
              <a:ext cx="1101" cy="20110"/>
            </a:xfrm>
            <a:custGeom>
              <a:avLst/>
              <a:gdLst/>
              <a:ahLst/>
              <a:cxnLst/>
              <a:rect l="l" t="t" r="r" b="b"/>
              <a:pathLst>
                <a:path w="11" h="201" extrusionOk="0">
                  <a:moveTo>
                    <a:pt x="1" y="1"/>
                  </a:moveTo>
                  <a:cubicBezTo>
                    <a:pt x="1" y="61"/>
                    <a:pt x="11" y="131"/>
                    <a:pt x="11" y="201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7486201" y="3210813"/>
              <a:ext cx="127163" cy="43221"/>
            </a:xfrm>
            <a:custGeom>
              <a:avLst/>
              <a:gdLst/>
              <a:ahLst/>
              <a:cxnLst/>
              <a:rect l="l" t="t" r="r" b="b"/>
              <a:pathLst>
                <a:path w="1271" h="432" extrusionOk="0">
                  <a:moveTo>
                    <a:pt x="1261" y="1"/>
                  </a:moveTo>
                  <a:cubicBezTo>
                    <a:pt x="821" y="121"/>
                    <a:pt x="391" y="241"/>
                    <a:pt x="1" y="351"/>
                  </a:cubicBezTo>
                  <a:cubicBezTo>
                    <a:pt x="101" y="371"/>
                    <a:pt x="201" y="401"/>
                    <a:pt x="301" y="431"/>
                  </a:cubicBezTo>
                  <a:cubicBezTo>
                    <a:pt x="831" y="301"/>
                    <a:pt x="1271" y="201"/>
                    <a:pt x="1271" y="201"/>
                  </a:cubicBezTo>
                  <a:cubicBezTo>
                    <a:pt x="1271" y="131"/>
                    <a:pt x="1261" y="61"/>
                    <a:pt x="1261" y="1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011683" y="3866132"/>
              <a:ext cx="876433" cy="588391"/>
            </a:xfrm>
            <a:custGeom>
              <a:avLst/>
              <a:gdLst/>
              <a:ahLst/>
              <a:cxnLst/>
              <a:rect l="l" t="t" r="r" b="b"/>
              <a:pathLst>
                <a:path w="8760" h="5881" extrusionOk="0">
                  <a:moveTo>
                    <a:pt x="6970" y="1481"/>
                  </a:moveTo>
                  <a:cubicBezTo>
                    <a:pt x="6830" y="1670"/>
                    <a:pt x="6670" y="1890"/>
                    <a:pt x="6530" y="2100"/>
                  </a:cubicBezTo>
                  <a:cubicBezTo>
                    <a:pt x="6140" y="2690"/>
                    <a:pt x="4840" y="4030"/>
                    <a:pt x="4170" y="4260"/>
                  </a:cubicBezTo>
                  <a:cubicBezTo>
                    <a:pt x="3690" y="4420"/>
                    <a:pt x="3270" y="4720"/>
                    <a:pt x="3060" y="4880"/>
                  </a:cubicBezTo>
                  <a:cubicBezTo>
                    <a:pt x="2360" y="4710"/>
                    <a:pt x="1990" y="4460"/>
                    <a:pt x="1810" y="4200"/>
                  </a:cubicBezTo>
                  <a:cubicBezTo>
                    <a:pt x="2530" y="4190"/>
                    <a:pt x="3740" y="4050"/>
                    <a:pt x="3740" y="4050"/>
                  </a:cubicBezTo>
                  <a:lnTo>
                    <a:pt x="6970" y="1481"/>
                  </a:lnTo>
                  <a:close/>
                  <a:moveTo>
                    <a:pt x="4640" y="1"/>
                  </a:moveTo>
                  <a:cubicBezTo>
                    <a:pt x="4640" y="1"/>
                    <a:pt x="1870" y="3230"/>
                    <a:pt x="1840" y="3250"/>
                  </a:cubicBezTo>
                  <a:cubicBezTo>
                    <a:pt x="1840" y="3250"/>
                    <a:pt x="1810" y="3270"/>
                    <a:pt x="1780" y="3310"/>
                  </a:cubicBezTo>
                  <a:cubicBezTo>
                    <a:pt x="1780" y="3310"/>
                    <a:pt x="1620" y="3280"/>
                    <a:pt x="1400" y="3280"/>
                  </a:cubicBezTo>
                  <a:cubicBezTo>
                    <a:pt x="1060" y="3280"/>
                    <a:pt x="580" y="3360"/>
                    <a:pt x="360" y="3730"/>
                  </a:cubicBezTo>
                  <a:cubicBezTo>
                    <a:pt x="0" y="4350"/>
                    <a:pt x="700" y="4960"/>
                    <a:pt x="2530" y="5400"/>
                  </a:cubicBezTo>
                  <a:cubicBezTo>
                    <a:pt x="4050" y="5770"/>
                    <a:pt x="7390" y="5860"/>
                    <a:pt x="8470" y="5880"/>
                  </a:cubicBezTo>
                  <a:cubicBezTo>
                    <a:pt x="8639" y="5880"/>
                    <a:pt x="8759" y="5720"/>
                    <a:pt x="8710" y="5560"/>
                  </a:cubicBezTo>
                  <a:cubicBezTo>
                    <a:pt x="8670" y="5470"/>
                    <a:pt x="8590" y="5400"/>
                    <a:pt x="8490" y="5400"/>
                  </a:cubicBezTo>
                  <a:cubicBezTo>
                    <a:pt x="8199" y="5390"/>
                    <a:pt x="7530" y="5360"/>
                    <a:pt x="6530" y="5280"/>
                  </a:cubicBezTo>
                  <a:cubicBezTo>
                    <a:pt x="6740" y="5140"/>
                    <a:pt x="7000" y="4990"/>
                    <a:pt x="7270" y="4850"/>
                  </a:cubicBezTo>
                  <a:lnTo>
                    <a:pt x="7290" y="4840"/>
                  </a:lnTo>
                  <a:cubicBezTo>
                    <a:pt x="7590" y="4680"/>
                    <a:pt x="7899" y="4530"/>
                    <a:pt x="8150" y="4420"/>
                  </a:cubicBezTo>
                  <a:cubicBezTo>
                    <a:pt x="8250" y="4380"/>
                    <a:pt x="8339" y="4340"/>
                    <a:pt x="8410" y="4310"/>
                  </a:cubicBezTo>
                  <a:cubicBezTo>
                    <a:pt x="8559" y="4240"/>
                    <a:pt x="8650" y="4200"/>
                    <a:pt x="8650" y="4200"/>
                  </a:cubicBezTo>
                  <a:lnTo>
                    <a:pt x="8290" y="3810"/>
                  </a:lnTo>
                  <a:cubicBezTo>
                    <a:pt x="8190" y="3840"/>
                    <a:pt x="8090" y="3880"/>
                    <a:pt x="7979" y="3930"/>
                  </a:cubicBezTo>
                  <a:cubicBezTo>
                    <a:pt x="7270" y="4270"/>
                    <a:pt x="6350" y="4900"/>
                    <a:pt x="5900" y="5230"/>
                  </a:cubicBezTo>
                  <a:cubicBezTo>
                    <a:pt x="5410" y="5190"/>
                    <a:pt x="4870" y="5130"/>
                    <a:pt x="4270" y="5070"/>
                  </a:cubicBezTo>
                  <a:cubicBezTo>
                    <a:pt x="4460" y="4990"/>
                    <a:pt x="4670" y="4910"/>
                    <a:pt x="4810" y="4850"/>
                  </a:cubicBezTo>
                  <a:lnTo>
                    <a:pt x="4820" y="4850"/>
                  </a:lnTo>
                  <a:cubicBezTo>
                    <a:pt x="5110" y="4730"/>
                    <a:pt x="6030" y="3930"/>
                    <a:pt x="6250" y="3430"/>
                  </a:cubicBezTo>
                  <a:cubicBezTo>
                    <a:pt x="6460" y="2930"/>
                    <a:pt x="7499" y="1670"/>
                    <a:pt x="7490" y="1621"/>
                  </a:cubicBezTo>
                  <a:cubicBezTo>
                    <a:pt x="7479" y="1581"/>
                    <a:pt x="7430" y="850"/>
                    <a:pt x="7430" y="850"/>
                  </a:cubicBezTo>
                  <a:cubicBezTo>
                    <a:pt x="7430" y="850"/>
                    <a:pt x="7379" y="921"/>
                    <a:pt x="7290" y="1041"/>
                  </a:cubicBezTo>
                  <a:lnTo>
                    <a:pt x="7290" y="581"/>
                  </a:lnTo>
                  <a:cubicBezTo>
                    <a:pt x="7290" y="581"/>
                    <a:pt x="3830" y="3430"/>
                    <a:pt x="3540" y="3530"/>
                  </a:cubicBezTo>
                  <a:cubicBezTo>
                    <a:pt x="3379" y="3585"/>
                    <a:pt x="3039" y="3598"/>
                    <a:pt x="2768" y="3598"/>
                  </a:cubicBezTo>
                  <a:cubicBezTo>
                    <a:pt x="2552" y="3598"/>
                    <a:pt x="2380" y="3590"/>
                    <a:pt x="2380" y="3590"/>
                  </a:cubicBezTo>
                  <a:lnTo>
                    <a:pt x="5450" y="161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556949" y="388214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6556949" y="388214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6460902" y="388314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6433788" y="3882140"/>
              <a:ext cx="123261" cy="138168"/>
            </a:xfrm>
            <a:custGeom>
              <a:avLst/>
              <a:gdLst/>
              <a:ahLst/>
              <a:cxnLst/>
              <a:rect l="l" t="t" r="r" b="b"/>
              <a:pathLst>
                <a:path w="1232" h="1381" extrusionOk="0">
                  <a:moveTo>
                    <a:pt x="1231" y="1"/>
                  </a:moveTo>
                  <a:lnTo>
                    <a:pt x="271" y="10"/>
                  </a:lnTo>
                  <a:lnTo>
                    <a:pt x="791" y="141"/>
                  </a:lnTo>
                  <a:lnTo>
                    <a:pt x="1" y="1381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6711924" y="4058226"/>
              <a:ext cx="29114" cy="38119"/>
            </a:xfrm>
            <a:custGeom>
              <a:avLst/>
              <a:gdLst/>
              <a:ahLst/>
              <a:cxnLst/>
              <a:rect l="l" t="t" r="r" b="b"/>
              <a:pathLst>
                <a:path w="291" h="381" extrusionOk="0">
                  <a:moveTo>
                    <a:pt x="281" y="1"/>
                  </a:moveTo>
                  <a:cubicBezTo>
                    <a:pt x="201" y="110"/>
                    <a:pt x="101" y="240"/>
                    <a:pt x="1" y="380"/>
                  </a:cubicBezTo>
                  <a:lnTo>
                    <a:pt x="291" y="30"/>
                  </a:lnTo>
                  <a:cubicBezTo>
                    <a:pt x="281" y="21"/>
                    <a:pt x="281" y="10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708923" y="3940168"/>
              <a:ext cx="31115" cy="156177"/>
            </a:xfrm>
            <a:custGeom>
              <a:avLst/>
              <a:gdLst/>
              <a:ahLst/>
              <a:cxnLst/>
              <a:rect l="l" t="t" r="r" b="b"/>
              <a:pathLst>
                <a:path w="311" h="1561" extrusionOk="0">
                  <a:moveTo>
                    <a:pt x="181" y="1"/>
                  </a:moveTo>
                  <a:lnTo>
                    <a:pt x="1" y="741"/>
                  </a:lnTo>
                  <a:lnTo>
                    <a:pt x="1" y="741"/>
                  </a:lnTo>
                  <a:lnTo>
                    <a:pt x="211" y="450"/>
                  </a:lnTo>
                  <a:cubicBezTo>
                    <a:pt x="191" y="301"/>
                    <a:pt x="191" y="150"/>
                    <a:pt x="181" y="1"/>
                  </a:cubicBezTo>
                  <a:close/>
                  <a:moveTo>
                    <a:pt x="221" y="621"/>
                  </a:moveTo>
                  <a:cubicBezTo>
                    <a:pt x="221" y="790"/>
                    <a:pt x="221" y="981"/>
                    <a:pt x="251" y="1061"/>
                  </a:cubicBezTo>
                  <a:lnTo>
                    <a:pt x="31" y="1560"/>
                  </a:lnTo>
                  <a:cubicBezTo>
                    <a:pt x="131" y="1420"/>
                    <a:pt x="231" y="1290"/>
                    <a:pt x="311" y="1181"/>
                  </a:cubicBezTo>
                  <a:cubicBezTo>
                    <a:pt x="271" y="1001"/>
                    <a:pt x="251" y="810"/>
                    <a:pt x="221" y="621"/>
                  </a:cubicBez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192771" y="4284336"/>
              <a:ext cx="45122" cy="2101"/>
            </a:xfrm>
            <a:custGeom>
              <a:avLst/>
              <a:gdLst/>
              <a:ahLst/>
              <a:cxnLst/>
              <a:rect l="l" t="t" r="r" b="b"/>
              <a:pathLst>
                <a:path w="451" h="21" extrusionOk="0">
                  <a:moveTo>
                    <a:pt x="450" y="0"/>
                  </a:moveTo>
                  <a:lnTo>
                    <a:pt x="450" y="0"/>
                  </a:lnTo>
                  <a:cubicBezTo>
                    <a:pt x="290" y="10"/>
                    <a:pt x="140" y="20"/>
                    <a:pt x="0" y="20"/>
                  </a:cubicBezTo>
                  <a:lnTo>
                    <a:pt x="440" y="2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192771" y="4225207"/>
              <a:ext cx="57128" cy="61230"/>
            </a:xfrm>
            <a:custGeom>
              <a:avLst/>
              <a:gdLst/>
              <a:ahLst/>
              <a:cxnLst/>
              <a:rect l="l" t="t" r="r" b="b"/>
              <a:pathLst>
                <a:path w="571" h="612" extrusionOk="0">
                  <a:moveTo>
                    <a:pt x="570" y="1"/>
                  </a:moveTo>
                  <a:lnTo>
                    <a:pt x="570" y="1"/>
                  </a:lnTo>
                  <a:cubicBezTo>
                    <a:pt x="570" y="1"/>
                    <a:pt x="300" y="391"/>
                    <a:pt x="0" y="611"/>
                  </a:cubicBezTo>
                  <a:cubicBezTo>
                    <a:pt x="140" y="611"/>
                    <a:pt x="290" y="601"/>
                    <a:pt x="450" y="591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6225787" y="4317252"/>
              <a:ext cx="1101" cy="1201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cubicBezTo>
                    <a:pt x="10" y="1"/>
                    <a:pt x="10" y="11"/>
                    <a:pt x="10" y="11"/>
                  </a:cubicBezTo>
                  <a:lnTo>
                    <a:pt x="10" y="11"/>
                  </a:lnTo>
                  <a:cubicBezTo>
                    <a:pt x="10" y="11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6101727" y="4240314"/>
              <a:ext cx="125162" cy="78139"/>
            </a:xfrm>
            <a:custGeom>
              <a:avLst/>
              <a:gdLst/>
              <a:ahLst/>
              <a:cxnLst/>
              <a:rect l="l" t="t" r="r" b="b"/>
              <a:pathLst>
                <a:path w="1251" h="781" extrusionOk="0">
                  <a:moveTo>
                    <a:pt x="580" y="0"/>
                  </a:moveTo>
                  <a:lnTo>
                    <a:pt x="580" y="0"/>
                  </a:lnTo>
                  <a:cubicBezTo>
                    <a:pt x="0" y="230"/>
                    <a:pt x="1180" y="750"/>
                    <a:pt x="1250" y="780"/>
                  </a:cubicBezTo>
                  <a:cubicBezTo>
                    <a:pt x="1250" y="780"/>
                    <a:pt x="1250" y="770"/>
                    <a:pt x="1240" y="770"/>
                  </a:cubicBezTo>
                  <a:cubicBezTo>
                    <a:pt x="351" y="270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317732" y="4351268"/>
              <a:ext cx="175287" cy="22111"/>
            </a:xfrm>
            <a:custGeom>
              <a:avLst/>
              <a:gdLst/>
              <a:ahLst/>
              <a:cxnLst/>
              <a:rect l="l" t="t" r="r" b="b"/>
              <a:pathLst>
                <a:path w="1752" h="221" extrusionOk="0">
                  <a:moveTo>
                    <a:pt x="1751" y="1"/>
                  </a:moveTo>
                  <a:lnTo>
                    <a:pt x="1751" y="1"/>
                  </a:lnTo>
                  <a:cubicBezTo>
                    <a:pt x="1441" y="11"/>
                    <a:pt x="891" y="31"/>
                    <a:pt x="111" y="31"/>
                  </a:cubicBezTo>
                  <a:lnTo>
                    <a:pt x="1" y="31"/>
                  </a:lnTo>
                  <a:lnTo>
                    <a:pt x="1211" y="221"/>
                  </a:lnTo>
                  <a:cubicBezTo>
                    <a:pt x="1401" y="141"/>
                    <a:pt x="1611" y="61"/>
                    <a:pt x="1751" y="1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665902" y="4369277"/>
              <a:ext cx="42121" cy="25212"/>
            </a:xfrm>
            <a:custGeom>
              <a:avLst/>
              <a:gdLst/>
              <a:ahLst/>
              <a:cxnLst/>
              <a:rect l="l" t="t" r="r" b="b"/>
              <a:pathLst>
                <a:path w="421" h="252" extrusionOk="0">
                  <a:moveTo>
                    <a:pt x="401" y="1"/>
                  </a:moveTo>
                  <a:cubicBezTo>
                    <a:pt x="251" y="81"/>
                    <a:pt x="121" y="171"/>
                    <a:pt x="1" y="251"/>
                  </a:cubicBezTo>
                  <a:lnTo>
                    <a:pt x="421" y="1"/>
                  </a:lnTo>
                  <a:close/>
                </a:path>
              </a:pathLst>
            </a:custGeom>
            <a:solidFill>
              <a:srgbClr val="C4C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6705921" y="4369277"/>
              <a:ext cx="2101" cy="100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1" y="1"/>
                  </a:moveTo>
                  <a:lnTo>
                    <a:pt x="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3A3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6705921" y="4351268"/>
              <a:ext cx="33116" cy="18109"/>
            </a:xfrm>
            <a:custGeom>
              <a:avLst/>
              <a:gdLst/>
              <a:ahLst/>
              <a:cxnLst/>
              <a:rect l="l" t="t" r="r" b="b"/>
              <a:pathLst>
                <a:path w="331" h="181" extrusionOk="0">
                  <a:moveTo>
                    <a:pt x="331" y="1"/>
                  </a:moveTo>
                  <a:lnTo>
                    <a:pt x="1" y="181"/>
                  </a:lnTo>
                  <a:lnTo>
                    <a:pt x="21" y="18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3A3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6619879" y="4350368"/>
              <a:ext cx="121160" cy="45022"/>
            </a:xfrm>
            <a:custGeom>
              <a:avLst/>
              <a:gdLst/>
              <a:ahLst/>
              <a:cxnLst/>
              <a:rect l="l" t="t" r="r" b="b"/>
              <a:pathLst>
                <a:path w="1211" h="450" extrusionOk="0">
                  <a:moveTo>
                    <a:pt x="1211" y="0"/>
                  </a:moveTo>
                  <a:lnTo>
                    <a:pt x="1" y="440"/>
                  </a:lnTo>
                  <a:cubicBezTo>
                    <a:pt x="1" y="440"/>
                    <a:pt x="171" y="450"/>
                    <a:pt x="301" y="450"/>
                  </a:cubicBezTo>
                  <a:cubicBezTo>
                    <a:pt x="371" y="450"/>
                    <a:pt x="421" y="450"/>
                    <a:pt x="451" y="440"/>
                  </a:cubicBezTo>
                  <a:lnTo>
                    <a:pt x="461" y="440"/>
                  </a:lnTo>
                  <a:cubicBezTo>
                    <a:pt x="581" y="360"/>
                    <a:pt x="711" y="270"/>
                    <a:pt x="861" y="190"/>
                  </a:cubicBezTo>
                  <a:lnTo>
                    <a:pt x="1191" y="10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6809972" y="4260324"/>
              <a:ext cx="26113" cy="48124"/>
            </a:xfrm>
            <a:custGeom>
              <a:avLst/>
              <a:gdLst/>
              <a:ahLst/>
              <a:cxnLst/>
              <a:rect l="l" t="t" r="r" b="b"/>
              <a:pathLst>
                <a:path w="261" h="48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0"/>
                    <a:pt x="80" y="290"/>
                    <a:pt x="171" y="480"/>
                  </a:cubicBezTo>
                  <a:cubicBezTo>
                    <a:pt x="200" y="470"/>
                    <a:pt x="231" y="450"/>
                    <a:pt x="260" y="440"/>
                  </a:cubicBezTo>
                  <a:cubicBezTo>
                    <a:pt x="171" y="300"/>
                    <a:pt x="91" y="150"/>
                    <a:pt x="0" y="0"/>
                  </a:cubicBez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726931" y="3230823"/>
              <a:ext cx="1255620" cy="1372678"/>
            </a:xfrm>
            <a:custGeom>
              <a:avLst/>
              <a:gdLst/>
              <a:ahLst/>
              <a:cxnLst/>
              <a:rect l="l" t="t" r="r" b="b"/>
              <a:pathLst>
                <a:path w="12550" h="13720" extrusionOk="0">
                  <a:moveTo>
                    <a:pt x="6270" y="1"/>
                  </a:moveTo>
                  <a:cubicBezTo>
                    <a:pt x="2810" y="1"/>
                    <a:pt x="1" y="3071"/>
                    <a:pt x="1" y="6860"/>
                  </a:cubicBezTo>
                  <a:cubicBezTo>
                    <a:pt x="1" y="10650"/>
                    <a:pt x="2810" y="13720"/>
                    <a:pt x="6270" y="13720"/>
                  </a:cubicBezTo>
                  <a:cubicBezTo>
                    <a:pt x="9740" y="13720"/>
                    <a:pt x="12549" y="10650"/>
                    <a:pt x="12549" y="6860"/>
                  </a:cubicBezTo>
                  <a:cubicBezTo>
                    <a:pt x="12549" y="3071"/>
                    <a:pt x="9740" y="1"/>
                    <a:pt x="6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749943" y="3258836"/>
              <a:ext cx="1209597" cy="1316650"/>
            </a:xfrm>
            <a:custGeom>
              <a:avLst/>
              <a:gdLst/>
              <a:ahLst/>
              <a:cxnLst/>
              <a:rect l="l" t="t" r="r" b="b"/>
              <a:pathLst>
                <a:path w="12090" h="13160" extrusionOk="0">
                  <a:moveTo>
                    <a:pt x="6040" y="681"/>
                  </a:moveTo>
                  <a:cubicBezTo>
                    <a:pt x="9000" y="681"/>
                    <a:pt x="11410" y="3331"/>
                    <a:pt x="11410" y="6580"/>
                  </a:cubicBezTo>
                  <a:cubicBezTo>
                    <a:pt x="11410" y="9830"/>
                    <a:pt x="9000" y="12470"/>
                    <a:pt x="6040" y="12470"/>
                  </a:cubicBezTo>
                  <a:cubicBezTo>
                    <a:pt x="3091" y="12470"/>
                    <a:pt x="680" y="9830"/>
                    <a:pt x="680" y="6580"/>
                  </a:cubicBezTo>
                  <a:cubicBezTo>
                    <a:pt x="680" y="3331"/>
                    <a:pt x="3091" y="681"/>
                    <a:pt x="6040" y="681"/>
                  </a:cubicBezTo>
                  <a:close/>
                  <a:moveTo>
                    <a:pt x="6040" y="1"/>
                  </a:moveTo>
                  <a:cubicBezTo>
                    <a:pt x="2711" y="1"/>
                    <a:pt x="0" y="2951"/>
                    <a:pt x="0" y="6580"/>
                  </a:cubicBezTo>
                  <a:cubicBezTo>
                    <a:pt x="0" y="10210"/>
                    <a:pt x="2711" y="13160"/>
                    <a:pt x="6040" y="13160"/>
                  </a:cubicBezTo>
                  <a:cubicBezTo>
                    <a:pt x="9379" y="13160"/>
                    <a:pt x="12090" y="10210"/>
                    <a:pt x="12090" y="6580"/>
                  </a:cubicBezTo>
                  <a:cubicBezTo>
                    <a:pt x="12090" y="2951"/>
                    <a:pt x="9379" y="1"/>
                    <a:pt x="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6939035" y="3462936"/>
              <a:ext cx="831411" cy="908449"/>
            </a:xfrm>
            <a:custGeom>
              <a:avLst/>
              <a:gdLst/>
              <a:ahLst/>
              <a:cxnLst/>
              <a:rect l="l" t="t" r="r" b="b"/>
              <a:pathLst>
                <a:path w="8310" h="9080" extrusionOk="0">
                  <a:moveTo>
                    <a:pt x="4150" y="131"/>
                  </a:moveTo>
                  <a:cubicBezTo>
                    <a:pt x="6380" y="131"/>
                    <a:pt x="8189" y="2111"/>
                    <a:pt x="8189" y="4540"/>
                  </a:cubicBezTo>
                  <a:cubicBezTo>
                    <a:pt x="8189" y="6970"/>
                    <a:pt x="6380" y="8950"/>
                    <a:pt x="4150" y="8950"/>
                  </a:cubicBezTo>
                  <a:cubicBezTo>
                    <a:pt x="1930" y="8950"/>
                    <a:pt x="121" y="6970"/>
                    <a:pt x="121" y="4540"/>
                  </a:cubicBezTo>
                  <a:cubicBezTo>
                    <a:pt x="121" y="2111"/>
                    <a:pt x="1930" y="131"/>
                    <a:pt x="4150" y="131"/>
                  </a:cubicBezTo>
                  <a:close/>
                  <a:moveTo>
                    <a:pt x="4150" y="1"/>
                  </a:moveTo>
                  <a:cubicBezTo>
                    <a:pt x="1860" y="1"/>
                    <a:pt x="1" y="2041"/>
                    <a:pt x="1" y="4540"/>
                  </a:cubicBezTo>
                  <a:cubicBezTo>
                    <a:pt x="1" y="7040"/>
                    <a:pt x="1860" y="9080"/>
                    <a:pt x="4150" y="9080"/>
                  </a:cubicBezTo>
                  <a:cubicBezTo>
                    <a:pt x="6450" y="9080"/>
                    <a:pt x="8309" y="7040"/>
                    <a:pt x="8309" y="4540"/>
                  </a:cubicBezTo>
                  <a:cubicBezTo>
                    <a:pt x="8309" y="2041"/>
                    <a:pt x="6450" y="1"/>
                    <a:pt x="4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7297209" y="3854126"/>
              <a:ext cx="115057" cy="125162"/>
            </a:xfrm>
            <a:custGeom>
              <a:avLst/>
              <a:gdLst/>
              <a:ahLst/>
              <a:cxnLst/>
              <a:rect l="l" t="t" r="r" b="b"/>
              <a:pathLst>
                <a:path w="1150" h="1251" extrusionOk="0">
                  <a:moveTo>
                    <a:pt x="570" y="1"/>
                  </a:moveTo>
                  <a:cubicBezTo>
                    <a:pt x="260" y="1"/>
                    <a:pt x="0" y="281"/>
                    <a:pt x="0" y="630"/>
                  </a:cubicBezTo>
                  <a:cubicBezTo>
                    <a:pt x="0" y="970"/>
                    <a:pt x="260" y="1250"/>
                    <a:pt x="570" y="1250"/>
                  </a:cubicBezTo>
                  <a:cubicBezTo>
                    <a:pt x="890" y="1250"/>
                    <a:pt x="1150" y="970"/>
                    <a:pt x="1150" y="630"/>
                  </a:cubicBezTo>
                  <a:cubicBezTo>
                    <a:pt x="1150" y="281"/>
                    <a:pt x="890" y="1"/>
                    <a:pt x="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7323222" y="3883140"/>
              <a:ext cx="63031" cy="68134"/>
            </a:xfrm>
            <a:custGeom>
              <a:avLst/>
              <a:gdLst/>
              <a:ahLst/>
              <a:cxnLst/>
              <a:rect l="l" t="t" r="r" b="b"/>
              <a:pathLst>
                <a:path w="630" h="681" extrusionOk="0">
                  <a:moveTo>
                    <a:pt x="310" y="0"/>
                  </a:moveTo>
                  <a:cubicBezTo>
                    <a:pt x="140" y="0"/>
                    <a:pt x="0" y="151"/>
                    <a:pt x="0" y="340"/>
                  </a:cubicBezTo>
                  <a:cubicBezTo>
                    <a:pt x="0" y="531"/>
                    <a:pt x="140" y="680"/>
                    <a:pt x="310" y="680"/>
                  </a:cubicBezTo>
                  <a:cubicBezTo>
                    <a:pt x="490" y="680"/>
                    <a:pt x="630" y="531"/>
                    <a:pt x="630" y="340"/>
                  </a:cubicBezTo>
                  <a:cubicBezTo>
                    <a:pt x="630" y="151"/>
                    <a:pt x="490" y="0"/>
                    <a:pt x="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6726931" y="3883140"/>
              <a:ext cx="1101" cy="34117"/>
            </a:xfrm>
            <a:custGeom>
              <a:avLst/>
              <a:gdLst/>
              <a:ahLst/>
              <a:cxnLst/>
              <a:rect l="l" t="t" r="r" b="b"/>
              <a:pathLst>
                <a:path w="11" h="341" extrusionOk="0">
                  <a:moveTo>
                    <a:pt x="1" y="0"/>
                  </a:moveTo>
                  <a:lnTo>
                    <a:pt x="1" y="340"/>
                  </a:lnTo>
                  <a:cubicBezTo>
                    <a:pt x="1" y="220"/>
                    <a:pt x="1" y="111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6781958" y="3306059"/>
              <a:ext cx="287042" cy="328062"/>
            </a:xfrm>
            <a:custGeom>
              <a:avLst/>
              <a:gdLst/>
              <a:ahLst/>
              <a:cxnLst/>
              <a:rect l="l" t="t" r="r" b="b"/>
              <a:pathLst>
                <a:path w="2869" h="3279" extrusionOk="0">
                  <a:moveTo>
                    <a:pt x="2869" y="0"/>
                  </a:moveTo>
                  <a:lnTo>
                    <a:pt x="2869" y="0"/>
                  </a:lnTo>
                  <a:cubicBezTo>
                    <a:pt x="1610" y="700"/>
                    <a:pt x="590" y="1860"/>
                    <a:pt x="0" y="3279"/>
                  </a:cubicBezTo>
                  <a:cubicBezTo>
                    <a:pt x="590" y="1869"/>
                    <a:pt x="1610" y="700"/>
                    <a:pt x="2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6726931" y="3634219"/>
              <a:ext cx="55027" cy="249023"/>
            </a:xfrm>
            <a:custGeom>
              <a:avLst/>
              <a:gdLst/>
              <a:ahLst/>
              <a:cxnLst/>
              <a:rect l="l" t="t" r="r" b="b"/>
              <a:pathLst>
                <a:path w="550" h="2489" extrusionOk="0">
                  <a:moveTo>
                    <a:pt x="550" y="1"/>
                  </a:moveTo>
                  <a:cubicBezTo>
                    <a:pt x="241" y="770"/>
                    <a:pt x="41" y="1599"/>
                    <a:pt x="1" y="2488"/>
                  </a:cubicBezTo>
                  <a:lnTo>
                    <a:pt x="11" y="2488"/>
                  </a:lnTo>
                  <a:cubicBezTo>
                    <a:pt x="50" y="1599"/>
                    <a:pt x="241" y="770"/>
                    <a:pt x="550" y="1"/>
                  </a:cubicBezTo>
                  <a:close/>
                </a:path>
              </a:pathLst>
            </a:custGeom>
            <a:solidFill>
              <a:srgbClr val="BC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765950" y="4157274"/>
              <a:ext cx="44122" cy="102050"/>
            </a:xfrm>
            <a:custGeom>
              <a:avLst/>
              <a:gdLst/>
              <a:ahLst/>
              <a:cxnLst/>
              <a:rect l="l" t="t" r="r" b="b"/>
              <a:pathLst>
                <a:path w="441" h="1020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360"/>
                    <a:pt x="271" y="700"/>
                    <a:pt x="440" y="1020"/>
                  </a:cubicBezTo>
                  <a:cubicBezTo>
                    <a:pt x="271" y="700"/>
                    <a:pt x="131" y="36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62949" y="4147269"/>
              <a:ext cx="3102" cy="10005"/>
            </a:xfrm>
            <a:custGeom>
              <a:avLst/>
              <a:gdLst/>
              <a:ahLst/>
              <a:cxnLst/>
              <a:rect l="l" t="t" r="r" b="b"/>
              <a:pathLst>
                <a:path w="31" h="10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30"/>
                    <a:pt x="21" y="70"/>
                    <a:pt x="30" y="100"/>
                  </a:cubicBezTo>
                  <a:lnTo>
                    <a:pt x="30" y="100"/>
                  </a:lnTo>
                  <a:cubicBezTo>
                    <a:pt x="21" y="70"/>
                    <a:pt x="10" y="30"/>
                    <a:pt x="1" y="0"/>
                  </a:cubicBez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726931" y="3936166"/>
              <a:ext cx="83141" cy="324260"/>
            </a:xfrm>
            <a:custGeom>
              <a:avLst/>
              <a:gdLst/>
              <a:ahLst/>
              <a:cxnLst/>
              <a:rect l="l" t="t" r="r" b="b"/>
              <a:pathLst>
                <a:path w="831" h="3241" extrusionOk="0">
                  <a:moveTo>
                    <a:pt x="830" y="3230"/>
                  </a:moveTo>
                  <a:lnTo>
                    <a:pt x="830" y="3230"/>
                  </a:lnTo>
                  <a:lnTo>
                    <a:pt x="830" y="3240"/>
                  </a:lnTo>
                  <a:lnTo>
                    <a:pt x="830" y="3230"/>
                  </a:lnTo>
                  <a:lnTo>
                    <a:pt x="830" y="3230"/>
                  </a:lnTo>
                  <a:close/>
                  <a:moveTo>
                    <a:pt x="31" y="490"/>
                  </a:moveTo>
                  <a:lnTo>
                    <a:pt x="31" y="490"/>
                  </a:lnTo>
                  <a:cubicBezTo>
                    <a:pt x="31" y="550"/>
                    <a:pt x="41" y="601"/>
                    <a:pt x="41" y="661"/>
                  </a:cubicBezTo>
                  <a:lnTo>
                    <a:pt x="41" y="661"/>
                  </a:lnTo>
                  <a:cubicBezTo>
                    <a:pt x="41" y="601"/>
                    <a:pt x="31" y="550"/>
                    <a:pt x="31" y="49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4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DB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739938" y="4058226"/>
              <a:ext cx="1101" cy="3102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0"/>
                    <a:pt x="1" y="21"/>
                    <a:pt x="11" y="30"/>
                  </a:cubicBezTo>
                  <a:lnTo>
                    <a:pt x="11" y="30"/>
                  </a:lnTo>
                  <a:cubicBezTo>
                    <a:pt x="1" y="21"/>
                    <a:pt x="1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6730933" y="4002198"/>
              <a:ext cx="9104" cy="56128"/>
            </a:xfrm>
            <a:custGeom>
              <a:avLst/>
              <a:gdLst/>
              <a:ahLst/>
              <a:cxnLst/>
              <a:rect l="l" t="t" r="r" b="b"/>
              <a:pathLst>
                <a:path w="91" h="561" extrusionOk="0">
                  <a:moveTo>
                    <a:pt x="1" y="1"/>
                  </a:moveTo>
                  <a:cubicBezTo>
                    <a:pt x="31" y="190"/>
                    <a:pt x="51" y="381"/>
                    <a:pt x="91" y="561"/>
                  </a:cubicBezTo>
                  <a:cubicBezTo>
                    <a:pt x="61" y="381"/>
                    <a:pt x="31" y="190"/>
                    <a:pt x="1" y="1"/>
                  </a:cubicBezTo>
                  <a:close/>
                </a:path>
              </a:pathLst>
            </a:custGeom>
            <a:solidFill>
              <a:srgbClr val="BC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6867000" y="4350368"/>
              <a:ext cx="86143" cy="94146"/>
            </a:xfrm>
            <a:custGeom>
              <a:avLst/>
              <a:gdLst/>
              <a:ahLst/>
              <a:cxnLst/>
              <a:rect l="l" t="t" r="r" b="b"/>
              <a:pathLst>
                <a:path w="861" h="941" extrusionOk="0">
                  <a:moveTo>
                    <a:pt x="1" y="0"/>
                  </a:moveTo>
                  <a:lnTo>
                    <a:pt x="1" y="0"/>
                  </a:lnTo>
                  <a:cubicBezTo>
                    <a:pt x="261" y="340"/>
                    <a:pt x="550" y="660"/>
                    <a:pt x="861" y="940"/>
                  </a:cubicBezTo>
                  <a:cubicBezTo>
                    <a:pt x="550" y="660"/>
                    <a:pt x="261" y="340"/>
                    <a:pt x="1" y="0"/>
                  </a:cubicBezTo>
                  <a:close/>
                </a:path>
              </a:pathLst>
            </a:custGeom>
            <a:solidFill>
              <a:srgbClr val="BC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6835985" y="4304345"/>
              <a:ext cx="31115" cy="46123"/>
            </a:xfrm>
            <a:custGeom>
              <a:avLst/>
              <a:gdLst/>
              <a:ahLst/>
              <a:cxnLst/>
              <a:rect l="l" t="t" r="r" b="b"/>
              <a:pathLst>
                <a:path w="311" h="461" extrusionOk="0">
                  <a:moveTo>
                    <a:pt x="311" y="460"/>
                  </a:moveTo>
                  <a:lnTo>
                    <a:pt x="311" y="460"/>
                  </a:lnTo>
                  <a:lnTo>
                    <a:pt x="311" y="460"/>
                  </a:lnTo>
                  <a:lnTo>
                    <a:pt x="311" y="460"/>
                  </a:lnTo>
                  <a:lnTo>
                    <a:pt x="311" y="460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91" y="140"/>
                    <a:pt x="180" y="280"/>
                    <a:pt x="280" y="410"/>
                  </a:cubicBezTo>
                  <a:lnTo>
                    <a:pt x="280" y="410"/>
                  </a:lnTo>
                  <a:cubicBezTo>
                    <a:pt x="180" y="280"/>
                    <a:pt x="91" y="14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6863998" y="4345265"/>
              <a:ext cx="3102" cy="5203"/>
            </a:xfrm>
            <a:custGeom>
              <a:avLst/>
              <a:gdLst/>
              <a:ahLst/>
              <a:cxnLst/>
              <a:rect l="l" t="t" r="r" b="b"/>
              <a:pathLst>
                <a:path w="31" h="5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20" y="31"/>
                    <a:pt x="31" y="51"/>
                  </a:cubicBezTo>
                  <a:lnTo>
                    <a:pt x="31" y="51"/>
                  </a:lnTo>
                  <a:cubicBezTo>
                    <a:pt x="20" y="31"/>
                    <a:pt x="11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6809972" y="4259223"/>
              <a:ext cx="26113" cy="45222"/>
            </a:xfrm>
            <a:custGeom>
              <a:avLst/>
              <a:gdLst/>
              <a:ahLst/>
              <a:cxnLst/>
              <a:rect l="l" t="t" r="r" b="b"/>
              <a:pathLst>
                <a:path w="261" h="452" extrusionOk="0">
                  <a:moveTo>
                    <a:pt x="0" y="1"/>
                  </a:moveTo>
                  <a:lnTo>
                    <a:pt x="0" y="11"/>
                  </a:lnTo>
                  <a:cubicBezTo>
                    <a:pt x="14" y="34"/>
                    <a:pt x="27" y="56"/>
                    <a:pt x="40" y="79"/>
                  </a:cubicBezTo>
                  <a:lnTo>
                    <a:pt x="40" y="79"/>
                  </a:lnTo>
                  <a:cubicBezTo>
                    <a:pt x="27" y="53"/>
                    <a:pt x="13" y="27"/>
                    <a:pt x="0" y="1"/>
                  </a:cubicBezTo>
                  <a:close/>
                  <a:moveTo>
                    <a:pt x="40" y="79"/>
                  </a:moveTo>
                  <a:cubicBezTo>
                    <a:pt x="110" y="210"/>
                    <a:pt x="185" y="334"/>
                    <a:pt x="260" y="451"/>
                  </a:cubicBezTo>
                  <a:cubicBezTo>
                    <a:pt x="184" y="332"/>
                    <a:pt x="115" y="206"/>
                    <a:pt x="40" y="79"/>
                  </a:cubicBezTo>
                  <a:close/>
                </a:path>
              </a:pathLst>
            </a:custGeom>
            <a:solidFill>
              <a:srgbClr val="BC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7354137" y="4501341"/>
              <a:ext cx="329263" cy="102150"/>
            </a:xfrm>
            <a:custGeom>
              <a:avLst/>
              <a:gdLst/>
              <a:ahLst/>
              <a:cxnLst/>
              <a:rect l="l" t="t" r="r" b="b"/>
              <a:pathLst>
                <a:path w="3291" h="1021" extrusionOk="0">
                  <a:moveTo>
                    <a:pt x="11" y="1021"/>
                  </a:moveTo>
                  <a:lnTo>
                    <a:pt x="1" y="1021"/>
                  </a:lnTo>
                  <a:lnTo>
                    <a:pt x="11" y="1021"/>
                  </a:lnTo>
                  <a:close/>
                  <a:moveTo>
                    <a:pt x="21" y="1021"/>
                  </a:moveTo>
                  <a:lnTo>
                    <a:pt x="21" y="1021"/>
                  </a:lnTo>
                  <a:lnTo>
                    <a:pt x="21" y="1021"/>
                  </a:lnTo>
                  <a:close/>
                  <a:moveTo>
                    <a:pt x="31" y="1021"/>
                  </a:moveTo>
                  <a:lnTo>
                    <a:pt x="31" y="1021"/>
                  </a:lnTo>
                  <a:lnTo>
                    <a:pt x="31" y="1021"/>
                  </a:lnTo>
                  <a:close/>
                  <a:moveTo>
                    <a:pt x="41" y="1021"/>
                  </a:moveTo>
                  <a:lnTo>
                    <a:pt x="41" y="1021"/>
                  </a:lnTo>
                  <a:lnTo>
                    <a:pt x="41" y="1021"/>
                  </a:lnTo>
                  <a:close/>
                  <a:moveTo>
                    <a:pt x="51" y="1021"/>
                  </a:moveTo>
                  <a:lnTo>
                    <a:pt x="51" y="1021"/>
                  </a:lnTo>
                  <a:lnTo>
                    <a:pt x="51" y="1021"/>
                  </a:lnTo>
                  <a:close/>
                  <a:moveTo>
                    <a:pt x="61" y="1021"/>
                  </a:moveTo>
                  <a:lnTo>
                    <a:pt x="61" y="1021"/>
                  </a:lnTo>
                  <a:lnTo>
                    <a:pt x="61" y="1021"/>
                  </a:lnTo>
                  <a:close/>
                  <a:moveTo>
                    <a:pt x="71" y="1021"/>
                  </a:moveTo>
                  <a:lnTo>
                    <a:pt x="71" y="1021"/>
                  </a:lnTo>
                  <a:lnTo>
                    <a:pt x="71" y="1021"/>
                  </a:lnTo>
                  <a:close/>
                  <a:moveTo>
                    <a:pt x="81" y="1021"/>
                  </a:moveTo>
                  <a:lnTo>
                    <a:pt x="81" y="1021"/>
                  </a:lnTo>
                  <a:lnTo>
                    <a:pt x="81" y="1021"/>
                  </a:lnTo>
                  <a:close/>
                  <a:moveTo>
                    <a:pt x="91" y="1021"/>
                  </a:moveTo>
                  <a:lnTo>
                    <a:pt x="91" y="1021"/>
                  </a:lnTo>
                  <a:lnTo>
                    <a:pt x="91" y="1021"/>
                  </a:lnTo>
                  <a:close/>
                  <a:moveTo>
                    <a:pt x="111" y="1021"/>
                  </a:moveTo>
                  <a:lnTo>
                    <a:pt x="111" y="1021"/>
                  </a:lnTo>
                  <a:lnTo>
                    <a:pt x="111" y="1021"/>
                  </a:lnTo>
                  <a:close/>
                  <a:moveTo>
                    <a:pt x="3291" y="1"/>
                  </a:moveTo>
                  <a:lnTo>
                    <a:pt x="3291" y="1"/>
                  </a:lnTo>
                  <a:cubicBezTo>
                    <a:pt x="3231" y="51"/>
                    <a:pt x="3161" y="91"/>
                    <a:pt x="3091" y="141"/>
                  </a:cubicBezTo>
                  <a:cubicBezTo>
                    <a:pt x="3161" y="91"/>
                    <a:pt x="3231" y="51"/>
                    <a:pt x="3291" y="1"/>
                  </a:cubicBezTo>
                  <a:close/>
                </a:path>
              </a:pathLst>
            </a:custGeom>
            <a:solidFill>
              <a:srgbClr val="BC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6726931" y="3305959"/>
              <a:ext cx="956472" cy="1297541"/>
            </a:xfrm>
            <a:custGeom>
              <a:avLst/>
              <a:gdLst/>
              <a:ahLst/>
              <a:cxnLst/>
              <a:rect l="l" t="t" r="r" b="b"/>
              <a:pathLst>
                <a:path w="9560" h="12969" extrusionOk="0">
                  <a:moveTo>
                    <a:pt x="3421" y="0"/>
                  </a:moveTo>
                  <a:lnTo>
                    <a:pt x="3421" y="0"/>
                  </a:lnTo>
                  <a:cubicBezTo>
                    <a:pt x="2161" y="700"/>
                    <a:pt x="1141" y="1860"/>
                    <a:pt x="550" y="3280"/>
                  </a:cubicBezTo>
                  <a:cubicBezTo>
                    <a:pt x="241" y="4049"/>
                    <a:pt x="51" y="4880"/>
                    <a:pt x="11" y="5769"/>
                  </a:cubicBezTo>
                  <a:cubicBezTo>
                    <a:pt x="1" y="5880"/>
                    <a:pt x="1" y="5989"/>
                    <a:pt x="1" y="6109"/>
                  </a:cubicBezTo>
                  <a:lnTo>
                    <a:pt x="1" y="6300"/>
                  </a:lnTo>
                  <a:lnTo>
                    <a:pt x="1" y="6340"/>
                  </a:lnTo>
                  <a:cubicBezTo>
                    <a:pt x="11" y="6489"/>
                    <a:pt x="11" y="6640"/>
                    <a:pt x="31" y="6789"/>
                  </a:cubicBezTo>
                  <a:cubicBezTo>
                    <a:pt x="31" y="6849"/>
                    <a:pt x="41" y="6900"/>
                    <a:pt x="41" y="6960"/>
                  </a:cubicBezTo>
                  <a:cubicBezTo>
                    <a:pt x="71" y="7149"/>
                    <a:pt x="101" y="7340"/>
                    <a:pt x="131" y="7520"/>
                  </a:cubicBezTo>
                  <a:cubicBezTo>
                    <a:pt x="131" y="7529"/>
                    <a:pt x="131" y="7540"/>
                    <a:pt x="141" y="7549"/>
                  </a:cubicBezTo>
                  <a:cubicBezTo>
                    <a:pt x="190" y="7839"/>
                    <a:pt x="270" y="8129"/>
                    <a:pt x="361" y="8409"/>
                  </a:cubicBezTo>
                  <a:cubicBezTo>
                    <a:pt x="370" y="8439"/>
                    <a:pt x="381" y="8479"/>
                    <a:pt x="390" y="8509"/>
                  </a:cubicBezTo>
                  <a:cubicBezTo>
                    <a:pt x="521" y="8869"/>
                    <a:pt x="661" y="9209"/>
                    <a:pt x="830" y="9529"/>
                  </a:cubicBezTo>
                  <a:cubicBezTo>
                    <a:pt x="910" y="9689"/>
                    <a:pt x="1001" y="9839"/>
                    <a:pt x="1090" y="9979"/>
                  </a:cubicBezTo>
                  <a:cubicBezTo>
                    <a:pt x="1181" y="10119"/>
                    <a:pt x="1270" y="10259"/>
                    <a:pt x="1370" y="10389"/>
                  </a:cubicBezTo>
                  <a:cubicBezTo>
                    <a:pt x="1381" y="10399"/>
                    <a:pt x="1390" y="10419"/>
                    <a:pt x="1401" y="10439"/>
                  </a:cubicBezTo>
                  <a:cubicBezTo>
                    <a:pt x="1661" y="10779"/>
                    <a:pt x="1950" y="11099"/>
                    <a:pt x="2261" y="11379"/>
                  </a:cubicBezTo>
                  <a:cubicBezTo>
                    <a:pt x="3350" y="12369"/>
                    <a:pt x="4750" y="12969"/>
                    <a:pt x="6270" y="12969"/>
                  </a:cubicBezTo>
                  <a:lnTo>
                    <a:pt x="6380" y="12969"/>
                  </a:lnTo>
                  <a:cubicBezTo>
                    <a:pt x="7460" y="12949"/>
                    <a:pt x="8480" y="12629"/>
                    <a:pt x="9360" y="12089"/>
                  </a:cubicBezTo>
                  <a:cubicBezTo>
                    <a:pt x="9430" y="12039"/>
                    <a:pt x="9500" y="11999"/>
                    <a:pt x="9560" y="11949"/>
                  </a:cubicBezTo>
                  <a:lnTo>
                    <a:pt x="9560" y="11949"/>
                  </a:lnTo>
                  <a:cubicBezTo>
                    <a:pt x="8830" y="12339"/>
                    <a:pt x="8010" y="12579"/>
                    <a:pt x="7150" y="12619"/>
                  </a:cubicBezTo>
                  <a:cubicBezTo>
                    <a:pt x="6860" y="12669"/>
                    <a:pt x="6570" y="12689"/>
                    <a:pt x="6270" y="12689"/>
                  </a:cubicBezTo>
                  <a:cubicBezTo>
                    <a:pt x="2941" y="12689"/>
                    <a:pt x="230" y="9739"/>
                    <a:pt x="230" y="6109"/>
                  </a:cubicBezTo>
                  <a:cubicBezTo>
                    <a:pt x="230" y="4409"/>
                    <a:pt x="821" y="2860"/>
                    <a:pt x="1790" y="1690"/>
                  </a:cubicBezTo>
                  <a:cubicBezTo>
                    <a:pt x="2241" y="1040"/>
                    <a:pt x="2781" y="470"/>
                    <a:pt x="3410" y="30"/>
                  </a:cubicBezTo>
                  <a:cubicBezTo>
                    <a:pt x="3410" y="20"/>
                    <a:pt x="3421" y="10"/>
                    <a:pt x="3421" y="0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6749943" y="3474942"/>
              <a:ext cx="692342" cy="1100544"/>
            </a:xfrm>
            <a:custGeom>
              <a:avLst/>
              <a:gdLst/>
              <a:ahLst/>
              <a:cxnLst/>
              <a:rect l="l" t="t" r="r" b="b"/>
              <a:pathLst>
                <a:path w="6920" h="11000" extrusionOk="0">
                  <a:moveTo>
                    <a:pt x="1560" y="1"/>
                  </a:moveTo>
                  <a:lnTo>
                    <a:pt x="1560" y="1"/>
                  </a:lnTo>
                  <a:cubicBezTo>
                    <a:pt x="591" y="1171"/>
                    <a:pt x="0" y="2720"/>
                    <a:pt x="0" y="4420"/>
                  </a:cubicBezTo>
                  <a:cubicBezTo>
                    <a:pt x="0" y="8050"/>
                    <a:pt x="2711" y="11000"/>
                    <a:pt x="6040" y="11000"/>
                  </a:cubicBezTo>
                  <a:cubicBezTo>
                    <a:pt x="6340" y="11000"/>
                    <a:pt x="6630" y="10980"/>
                    <a:pt x="6920" y="10930"/>
                  </a:cubicBezTo>
                  <a:lnTo>
                    <a:pt x="6920" y="10930"/>
                  </a:lnTo>
                  <a:cubicBezTo>
                    <a:pt x="6820" y="10940"/>
                    <a:pt x="6720" y="10940"/>
                    <a:pt x="6620" y="10940"/>
                  </a:cubicBezTo>
                  <a:cubicBezTo>
                    <a:pt x="3151" y="10940"/>
                    <a:pt x="340" y="7870"/>
                    <a:pt x="340" y="4080"/>
                  </a:cubicBezTo>
                  <a:cubicBezTo>
                    <a:pt x="340" y="2551"/>
                    <a:pt x="791" y="1141"/>
                    <a:pt x="1560" y="1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7019474" y="2759693"/>
              <a:ext cx="876033" cy="651422"/>
            </a:xfrm>
            <a:custGeom>
              <a:avLst/>
              <a:gdLst/>
              <a:ahLst/>
              <a:cxnLst/>
              <a:rect l="l" t="t" r="r" b="b"/>
              <a:pathLst>
                <a:path w="8756" h="6511" extrusionOk="0">
                  <a:moveTo>
                    <a:pt x="8265" y="1"/>
                  </a:moveTo>
                  <a:cubicBezTo>
                    <a:pt x="8265" y="1"/>
                    <a:pt x="7945" y="50"/>
                    <a:pt x="7605" y="101"/>
                  </a:cubicBezTo>
                  <a:cubicBezTo>
                    <a:pt x="7236" y="150"/>
                    <a:pt x="6856" y="210"/>
                    <a:pt x="6825" y="230"/>
                  </a:cubicBezTo>
                  <a:cubicBezTo>
                    <a:pt x="6765" y="261"/>
                    <a:pt x="6136" y="650"/>
                    <a:pt x="6136" y="650"/>
                  </a:cubicBezTo>
                  <a:lnTo>
                    <a:pt x="6196" y="830"/>
                  </a:lnTo>
                  <a:lnTo>
                    <a:pt x="6656" y="2361"/>
                  </a:lnTo>
                  <a:cubicBezTo>
                    <a:pt x="6656" y="2361"/>
                    <a:pt x="4606" y="3390"/>
                    <a:pt x="4126" y="3670"/>
                  </a:cubicBezTo>
                  <a:cubicBezTo>
                    <a:pt x="3646" y="3950"/>
                    <a:pt x="1786" y="4150"/>
                    <a:pt x="1396" y="4300"/>
                  </a:cubicBezTo>
                  <a:cubicBezTo>
                    <a:pt x="996" y="4460"/>
                    <a:pt x="737" y="4800"/>
                    <a:pt x="737" y="4800"/>
                  </a:cubicBezTo>
                  <a:cubicBezTo>
                    <a:pt x="737" y="4800"/>
                    <a:pt x="277" y="4990"/>
                    <a:pt x="126" y="5090"/>
                  </a:cubicBezTo>
                  <a:cubicBezTo>
                    <a:pt x="1" y="5166"/>
                    <a:pt x="114" y="5353"/>
                    <a:pt x="383" y="5353"/>
                  </a:cubicBezTo>
                  <a:cubicBezTo>
                    <a:pt x="435" y="5353"/>
                    <a:pt x="493" y="5346"/>
                    <a:pt x="557" y="5330"/>
                  </a:cubicBezTo>
                  <a:lnTo>
                    <a:pt x="557" y="5330"/>
                  </a:lnTo>
                  <a:cubicBezTo>
                    <a:pt x="557" y="5330"/>
                    <a:pt x="126" y="6170"/>
                    <a:pt x="397" y="6230"/>
                  </a:cubicBezTo>
                  <a:cubicBezTo>
                    <a:pt x="423" y="6237"/>
                    <a:pt x="445" y="6241"/>
                    <a:pt x="464" y="6241"/>
                  </a:cubicBezTo>
                  <a:cubicBezTo>
                    <a:pt x="626" y="6241"/>
                    <a:pt x="524" y="5968"/>
                    <a:pt x="937" y="5510"/>
                  </a:cubicBezTo>
                  <a:lnTo>
                    <a:pt x="937" y="5510"/>
                  </a:lnTo>
                  <a:cubicBezTo>
                    <a:pt x="936" y="5510"/>
                    <a:pt x="817" y="5830"/>
                    <a:pt x="1006" y="6080"/>
                  </a:cubicBezTo>
                  <a:cubicBezTo>
                    <a:pt x="1196" y="6330"/>
                    <a:pt x="1446" y="6500"/>
                    <a:pt x="1626" y="6500"/>
                  </a:cubicBezTo>
                  <a:cubicBezTo>
                    <a:pt x="1690" y="6500"/>
                    <a:pt x="1748" y="6510"/>
                    <a:pt x="1807" y="6510"/>
                  </a:cubicBezTo>
                  <a:cubicBezTo>
                    <a:pt x="1914" y="6510"/>
                    <a:pt x="2025" y="6477"/>
                    <a:pt x="2186" y="6290"/>
                  </a:cubicBezTo>
                  <a:cubicBezTo>
                    <a:pt x="2436" y="6010"/>
                    <a:pt x="2896" y="5370"/>
                    <a:pt x="3096" y="5300"/>
                  </a:cubicBezTo>
                  <a:cubicBezTo>
                    <a:pt x="3296" y="5230"/>
                    <a:pt x="8756" y="3730"/>
                    <a:pt x="8756" y="3730"/>
                  </a:cubicBezTo>
                  <a:cubicBezTo>
                    <a:pt x="8756" y="3730"/>
                    <a:pt x="8576" y="1710"/>
                    <a:pt x="8385" y="581"/>
                  </a:cubicBezTo>
                  <a:cubicBezTo>
                    <a:pt x="8365" y="450"/>
                    <a:pt x="8345" y="321"/>
                    <a:pt x="8316" y="221"/>
                  </a:cubicBezTo>
                  <a:cubicBezTo>
                    <a:pt x="8296" y="130"/>
                    <a:pt x="8285" y="61"/>
                    <a:pt x="8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7639276" y="2759693"/>
              <a:ext cx="219208" cy="83141"/>
            </a:xfrm>
            <a:custGeom>
              <a:avLst/>
              <a:gdLst/>
              <a:ahLst/>
              <a:cxnLst/>
              <a:rect l="l" t="t" r="r" b="b"/>
              <a:pathLst>
                <a:path w="2191" h="831" extrusionOk="0">
                  <a:moveTo>
                    <a:pt x="2070" y="1"/>
                  </a:moveTo>
                  <a:cubicBezTo>
                    <a:pt x="2070" y="1"/>
                    <a:pt x="1750" y="50"/>
                    <a:pt x="1410" y="101"/>
                  </a:cubicBezTo>
                  <a:lnTo>
                    <a:pt x="1" y="830"/>
                  </a:lnTo>
                  <a:lnTo>
                    <a:pt x="2190" y="581"/>
                  </a:lnTo>
                  <a:cubicBezTo>
                    <a:pt x="2170" y="450"/>
                    <a:pt x="2150" y="321"/>
                    <a:pt x="2121" y="221"/>
                  </a:cubicBezTo>
                  <a:cubicBezTo>
                    <a:pt x="2101" y="130"/>
                    <a:pt x="2090" y="61"/>
                    <a:pt x="2070" y="1"/>
                  </a:cubicBezTo>
                  <a:close/>
                </a:path>
              </a:pathLst>
            </a:custGeom>
            <a:solidFill>
              <a:schemeClr val="accent2">
                <a:alpha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7487302" y="2368503"/>
              <a:ext cx="376186" cy="479337"/>
            </a:xfrm>
            <a:custGeom>
              <a:avLst/>
              <a:gdLst/>
              <a:ahLst/>
              <a:cxnLst/>
              <a:rect l="l" t="t" r="r" b="b"/>
              <a:pathLst>
                <a:path w="3760" h="4791" extrusionOk="0">
                  <a:moveTo>
                    <a:pt x="2000" y="1"/>
                  </a:moveTo>
                  <a:cubicBezTo>
                    <a:pt x="2000" y="1"/>
                    <a:pt x="0" y="701"/>
                    <a:pt x="300" y="2591"/>
                  </a:cubicBezTo>
                  <a:lnTo>
                    <a:pt x="1390" y="4791"/>
                  </a:lnTo>
                  <a:cubicBezTo>
                    <a:pt x="1390" y="4791"/>
                    <a:pt x="2500" y="4280"/>
                    <a:pt x="3760" y="4111"/>
                  </a:cubicBezTo>
                  <a:cubicBezTo>
                    <a:pt x="3760" y="4111"/>
                    <a:pt x="2760" y="531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7027078" y="3239927"/>
              <a:ext cx="66133" cy="56128"/>
            </a:xfrm>
            <a:custGeom>
              <a:avLst/>
              <a:gdLst/>
              <a:ahLst/>
              <a:cxnLst/>
              <a:rect l="l" t="t" r="r" b="b"/>
              <a:pathLst>
                <a:path w="661" h="561" extrusionOk="0">
                  <a:moveTo>
                    <a:pt x="661" y="0"/>
                  </a:moveTo>
                  <a:cubicBezTo>
                    <a:pt x="660" y="0"/>
                    <a:pt x="561" y="50"/>
                    <a:pt x="430" y="100"/>
                  </a:cubicBezTo>
                  <a:cubicBezTo>
                    <a:pt x="381" y="120"/>
                    <a:pt x="330" y="140"/>
                    <a:pt x="290" y="170"/>
                  </a:cubicBezTo>
                  <a:cubicBezTo>
                    <a:pt x="190" y="210"/>
                    <a:pt x="101" y="250"/>
                    <a:pt x="50" y="290"/>
                  </a:cubicBezTo>
                  <a:cubicBezTo>
                    <a:pt x="21" y="310"/>
                    <a:pt x="1" y="340"/>
                    <a:pt x="1" y="370"/>
                  </a:cubicBezTo>
                  <a:cubicBezTo>
                    <a:pt x="1" y="450"/>
                    <a:pt x="110" y="560"/>
                    <a:pt x="310" y="560"/>
                  </a:cubicBezTo>
                  <a:cubicBezTo>
                    <a:pt x="361" y="560"/>
                    <a:pt x="421" y="550"/>
                    <a:pt x="481" y="530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D6CBB3CA-2F9B-F2C9-0509-21CF86D2A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2" y="376412"/>
            <a:ext cx="1884791" cy="45266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- DIY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122764" y="1079234"/>
            <a:ext cx="4260551" cy="173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GB" sz="1800" b="1" dirty="0" err="1"/>
              <a:t>Unittests</a:t>
            </a:r>
            <a:r>
              <a:rPr lang="en-GB" sz="1800" dirty="0"/>
              <a:t> -&gt; check the math and precision</a:t>
            </a:r>
          </a:p>
        </p:txBody>
      </p:sp>
      <p:sp>
        <p:nvSpPr>
          <p:cNvPr id="205" name="Google Shape;205;p28"/>
          <p:cNvSpPr/>
          <p:nvPr/>
        </p:nvSpPr>
        <p:spPr>
          <a:xfrm>
            <a:off x="-145250" y="-373850"/>
            <a:ext cx="1915875" cy="1081375"/>
          </a:xfrm>
          <a:custGeom>
            <a:avLst/>
            <a:gdLst/>
            <a:ahLst/>
            <a:cxnLst/>
            <a:rect l="l" t="t" r="r" b="b"/>
            <a:pathLst>
              <a:path w="76635" h="43255" extrusionOk="0">
                <a:moveTo>
                  <a:pt x="0" y="10011"/>
                </a:moveTo>
                <a:cubicBezTo>
                  <a:pt x="6271" y="15534"/>
                  <a:pt x="24855" y="44820"/>
                  <a:pt x="37627" y="43151"/>
                </a:cubicBezTo>
                <a:cubicBezTo>
                  <a:pt x="50400" y="41483"/>
                  <a:pt x="70134" y="7192"/>
                  <a:pt x="76635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06" name="Google Shape;206;p28"/>
          <p:cNvGrpSpPr/>
          <p:nvPr/>
        </p:nvGrpSpPr>
        <p:grpSpPr>
          <a:xfrm rot="-1737888">
            <a:off x="506611" y="396081"/>
            <a:ext cx="566726" cy="566716"/>
            <a:chOff x="5866975" y="1985425"/>
            <a:chExt cx="464225" cy="464250"/>
          </a:xfrm>
        </p:grpSpPr>
        <p:sp>
          <p:nvSpPr>
            <p:cNvPr id="207" name="Google Shape;207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/>
          <p:nvPr/>
        </p:nvSpPr>
        <p:spPr>
          <a:xfrm>
            <a:off x="6187800" y="-664763"/>
            <a:ext cx="3124600" cy="1823200"/>
          </a:xfrm>
          <a:custGeom>
            <a:avLst/>
            <a:gdLst/>
            <a:ahLst/>
            <a:cxnLst/>
            <a:rect l="l" t="t" r="r" b="b"/>
            <a:pathLst>
              <a:path w="124984" h="72928" extrusionOk="0">
                <a:moveTo>
                  <a:pt x="0" y="5801"/>
                </a:moveTo>
                <a:cubicBezTo>
                  <a:pt x="5984" y="5629"/>
                  <a:pt x="20827" y="-6338"/>
                  <a:pt x="35901" y="4766"/>
                </a:cubicBezTo>
                <a:cubicBezTo>
                  <a:pt x="50975" y="15870"/>
                  <a:pt x="76060" y="67247"/>
                  <a:pt x="90443" y="72425"/>
                </a:cubicBezTo>
                <a:cubicBezTo>
                  <a:pt x="104826" y="77603"/>
                  <a:pt x="116735" y="40379"/>
                  <a:pt x="122201" y="35834"/>
                </a:cubicBezTo>
                <a:cubicBezTo>
                  <a:pt x="127667" y="31289"/>
                  <a:pt x="123064" y="43601"/>
                  <a:pt x="123237" y="45154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13" name="Google Shape;213;p28"/>
          <p:cNvGrpSpPr/>
          <p:nvPr/>
        </p:nvGrpSpPr>
        <p:grpSpPr>
          <a:xfrm rot="-1737990">
            <a:off x="8048683" y="610135"/>
            <a:ext cx="750642" cy="750683"/>
            <a:chOff x="5866975" y="1985425"/>
            <a:chExt cx="464225" cy="464250"/>
          </a:xfrm>
        </p:grpSpPr>
        <p:sp>
          <p:nvSpPr>
            <p:cNvPr id="214" name="Google Shape;214;p28"/>
            <p:cNvSpPr/>
            <p:nvPr/>
          </p:nvSpPr>
          <p:spPr>
            <a:xfrm>
              <a:off x="5866975" y="1985425"/>
              <a:ext cx="464225" cy="464250"/>
            </a:xfrm>
            <a:custGeom>
              <a:avLst/>
              <a:gdLst/>
              <a:ahLst/>
              <a:cxnLst/>
              <a:rect l="l" t="t" r="r" b="b"/>
              <a:pathLst>
                <a:path w="18569" h="18570" extrusionOk="0">
                  <a:moveTo>
                    <a:pt x="9290" y="1"/>
                  </a:moveTo>
                  <a:cubicBezTo>
                    <a:pt x="6590" y="1"/>
                    <a:pt x="4160" y="1151"/>
                    <a:pt x="2470" y="2991"/>
                  </a:cubicBezTo>
                  <a:cubicBezTo>
                    <a:pt x="2290" y="3180"/>
                    <a:pt x="2120" y="3380"/>
                    <a:pt x="1960" y="3580"/>
                  </a:cubicBezTo>
                  <a:cubicBezTo>
                    <a:pt x="740" y="5151"/>
                    <a:pt x="0" y="7130"/>
                    <a:pt x="0" y="9280"/>
                  </a:cubicBezTo>
                  <a:lnTo>
                    <a:pt x="0" y="9310"/>
                  </a:lnTo>
                  <a:cubicBezTo>
                    <a:pt x="0" y="9500"/>
                    <a:pt x="11" y="9700"/>
                    <a:pt x="31" y="9900"/>
                  </a:cubicBezTo>
                  <a:cubicBezTo>
                    <a:pt x="171" y="12110"/>
                    <a:pt x="1090" y="14110"/>
                    <a:pt x="2510" y="15619"/>
                  </a:cubicBezTo>
                  <a:cubicBezTo>
                    <a:pt x="2700" y="15829"/>
                    <a:pt x="2900" y="16029"/>
                    <a:pt x="3120" y="16219"/>
                  </a:cubicBezTo>
                  <a:cubicBezTo>
                    <a:pt x="4760" y="17679"/>
                    <a:pt x="6919" y="18569"/>
                    <a:pt x="9290" y="18569"/>
                  </a:cubicBezTo>
                  <a:cubicBezTo>
                    <a:pt x="10379" y="18569"/>
                    <a:pt x="11429" y="18379"/>
                    <a:pt x="12409" y="18029"/>
                  </a:cubicBezTo>
                  <a:cubicBezTo>
                    <a:pt x="12609" y="17959"/>
                    <a:pt x="12799" y="17879"/>
                    <a:pt x="12999" y="17789"/>
                  </a:cubicBezTo>
                  <a:cubicBezTo>
                    <a:pt x="14549" y="17119"/>
                    <a:pt x="15869" y="16029"/>
                    <a:pt x="16838" y="14670"/>
                  </a:cubicBezTo>
                  <a:cubicBezTo>
                    <a:pt x="16958" y="14510"/>
                    <a:pt x="17069" y="14350"/>
                    <a:pt x="17178" y="14179"/>
                  </a:cubicBezTo>
                  <a:cubicBezTo>
                    <a:pt x="17958" y="12919"/>
                    <a:pt x="18449" y="11459"/>
                    <a:pt x="18549" y="9900"/>
                  </a:cubicBezTo>
                  <a:cubicBezTo>
                    <a:pt x="18558" y="9700"/>
                    <a:pt x="18569" y="9500"/>
                    <a:pt x="18569" y="9310"/>
                  </a:cubicBezTo>
                  <a:lnTo>
                    <a:pt x="18569" y="9280"/>
                  </a:lnTo>
                  <a:cubicBezTo>
                    <a:pt x="18569" y="7670"/>
                    <a:pt x="18158" y="6150"/>
                    <a:pt x="17429" y="4831"/>
                  </a:cubicBezTo>
                  <a:cubicBezTo>
                    <a:pt x="17329" y="4651"/>
                    <a:pt x="17229" y="4480"/>
                    <a:pt x="17118" y="4311"/>
                  </a:cubicBezTo>
                  <a:cubicBezTo>
                    <a:pt x="16138" y="2760"/>
                    <a:pt x="14699" y="1521"/>
                    <a:pt x="12999" y="781"/>
                  </a:cubicBezTo>
                  <a:cubicBezTo>
                    <a:pt x="12799" y="691"/>
                    <a:pt x="12609" y="611"/>
                    <a:pt x="12409" y="541"/>
                  </a:cubicBezTo>
                  <a:cubicBezTo>
                    <a:pt x="11429" y="191"/>
                    <a:pt x="10379" y="1"/>
                    <a:pt x="9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66975" y="1998925"/>
              <a:ext cx="464225" cy="437250"/>
            </a:xfrm>
            <a:custGeom>
              <a:avLst/>
              <a:gdLst/>
              <a:ahLst/>
              <a:cxnLst/>
              <a:rect l="l" t="t" r="r" b="b"/>
              <a:pathLst>
                <a:path w="18569" h="17490" extrusionOk="0">
                  <a:moveTo>
                    <a:pt x="12409" y="1"/>
                  </a:moveTo>
                  <a:lnTo>
                    <a:pt x="12409" y="8770"/>
                  </a:lnTo>
                  <a:lnTo>
                    <a:pt x="10989" y="8770"/>
                  </a:lnTo>
                  <a:cubicBezTo>
                    <a:pt x="10829" y="5250"/>
                    <a:pt x="7930" y="2451"/>
                    <a:pt x="4380" y="2451"/>
                  </a:cubicBezTo>
                  <a:lnTo>
                    <a:pt x="2470" y="2451"/>
                  </a:lnTo>
                  <a:cubicBezTo>
                    <a:pt x="2290" y="2640"/>
                    <a:pt x="2120" y="2840"/>
                    <a:pt x="1960" y="3040"/>
                  </a:cubicBezTo>
                  <a:lnTo>
                    <a:pt x="4380" y="3040"/>
                  </a:lnTo>
                  <a:cubicBezTo>
                    <a:pt x="7599" y="3040"/>
                    <a:pt x="10239" y="5580"/>
                    <a:pt x="10389" y="8770"/>
                  </a:cubicBezTo>
                  <a:lnTo>
                    <a:pt x="0" y="8770"/>
                  </a:lnTo>
                  <a:cubicBezTo>
                    <a:pt x="0" y="8960"/>
                    <a:pt x="11" y="9160"/>
                    <a:pt x="31" y="9360"/>
                  </a:cubicBezTo>
                  <a:lnTo>
                    <a:pt x="10389" y="9360"/>
                  </a:lnTo>
                  <a:cubicBezTo>
                    <a:pt x="10239" y="12539"/>
                    <a:pt x="7599" y="15079"/>
                    <a:pt x="4380" y="15079"/>
                  </a:cubicBezTo>
                  <a:lnTo>
                    <a:pt x="2510" y="15079"/>
                  </a:lnTo>
                  <a:cubicBezTo>
                    <a:pt x="2700" y="15289"/>
                    <a:pt x="2900" y="15489"/>
                    <a:pt x="3120" y="15679"/>
                  </a:cubicBezTo>
                  <a:lnTo>
                    <a:pt x="4380" y="15679"/>
                  </a:lnTo>
                  <a:cubicBezTo>
                    <a:pt x="7930" y="15679"/>
                    <a:pt x="10829" y="12870"/>
                    <a:pt x="10989" y="9360"/>
                  </a:cubicBezTo>
                  <a:lnTo>
                    <a:pt x="12409" y="9360"/>
                  </a:lnTo>
                  <a:lnTo>
                    <a:pt x="12409" y="17489"/>
                  </a:lnTo>
                  <a:cubicBezTo>
                    <a:pt x="12609" y="17419"/>
                    <a:pt x="12799" y="17339"/>
                    <a:pt x="12999" y="17249"/>
                  </a:cubicBezTo>
                  <a:lnTo>
                    <a:pt x="12999" y="9360"/>
                  </a:lnTo>
                  <a:lnTo>
                    <a:pt x="14479" y="9360"/>
                  </a:lnTo>
                  <a:cubicBezTo>
                    <a:pt x="14559" y="11270"/>
                    <a:pt x="15469" y="12979"/>
                    <a:pt x="16838" y="14130"/>
                  </a:cubicBezTo>
                  <a:cubicBezTo>
                    <a:pt x="16958" y="13970"/>
                    <a:pt x="17069" y="13810"/>
                    <a:pt x="17178" y="13639"/>
                  </a:cubicBezTo>
                  <a:cubicBezTo>
                    <a:pt x="15958" y="12590"/>
                    <a:pt x="15158" y="11070"/>
                    <a:pt x="15069" y="9360"/>
                  </a:cubicBezTo>
                  <a:lnTo>
                    <a:pt x="18549" y="9360"/>
                  </a:lnTo>
                  <a:cubicBezTo>
                    <a:pt x="18558" y="9160"/>
                    <a:pt x="18569" y="8960"/>
                    <a:pt x="18569" y="8770"/>
                  </a:cubicBezTo>
                  <a:lnTo>
                    <a:pt x="15069" y="8770"/>
                  </a:lnTo>
                  <a:cubicBezTo>
                    <a:pt x="15158" y="6940"/>
                    <a:pt x="16069" y="5330"/>
                    <a:pt x="17429" y="4291"/>
                  </a:cubicBezTo>
                  <a:cubicBezTo>
                    <a:pt x="17329" y="4111"/>
                    <a:pt x="17229" y="3940"/>
                    <a:pt x="17118" y="3771"/>
                  </a:cubicBezTo>
                  <a:cubicBezTo>
                    <a:pt x="15589" y="4920"/>
                    <a:pt x="14569" y="6730"/>
                    <a:pt x="14479" y="8770"/>
                  </a:cubicBezTo>
                  <a:lnTo>
                    <a:pt x="12999" y="8770"/>
                  </a:lnTo>
                  <a:lnTo>
                    <a:pt x="12999" y="241"/>
                  </a:lnTo>
                  <a:cubicBezTo>
                    <a:pt x="12799" y="151"/>
                    <a:pt x="12609" y="71"/>
                    <a:pt x="12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92200" y="2429650"/>
              <a:ext cx="1250" cy="525"/>
            </a:xfrm>
            <a:custGeom>
              <a:avLst/>
              <a:gdLst/>
              <a:ahLst/>
              <a:cxnLst/>
              <a:rect l="l" t="t" r="r" b="b"/>
              <a:pathLst>
                <a:path w="50" h="21" extrusionOk="0">
                  <a:moveTo>
                    <a:pt x="0" y="20"/>
                  </a:move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10" y="10"/>
                  </a:moveTo>
                  <a:lnTo>
                    <a:pt x="10" y="20"/>
                  </a:lnTo>
                  <a:lnTo>
                    <a:pt x="10" y="1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866975" y="2074925"/>
              <a:ext cx="392475" cy="374750"/>
            </a:xfrm>
            <a:custGeom>
              <a:avLst/>
              <a:gdLst/>
              <a:ahLst/>
              <a:cxnLst/>
              <a:rect l="l" t="t" r="r" b="b"/>
              <a:pathLst>
                <a:path w="15699" h="14990" extrusionOk="0">
                  <a:moveTo>
                    <a:pt x="1960" y="0"/>
                  </a:moveTo>
                  <a:cubicBezTo>
                    <a:pt x="740" y="1571"/>
                    <a:pt x="0" y="3550"/>
                    <a:pt x="0" y="5700"/>
                  </a:cubicBezTo>
                  <a:lnTo>
                    <a:pt x="0" y="5730"/>
                  </a:lnTo>
                  <a:lnTo>
                    <a:pt x="2650" y="5730"/>
                  </a:lnTo>
                  <a:cubicBezTo>
                    <a:pt x="2280" y="4750"/>
                    <a:pt x="2050" y="3700"/>
                    <a:pt x="1980" y="2610"/>
                  </a:cubicBezTo>
                  <a:cubicBezTo>
                    <a:pt x="1960" y="2380"/>
                    <a:pt x="1950" y="2140"/>
                    <a:pt x="1950" y="1910"/>
                  </a:cubicBezTo>
                  <a:lnTo>
                    <a:pt x="1950" y="1890"/>
                  </a:lnTo>
                  <a:cubicBezTo>
                    <a:pt x="1950" y="1240"/>
                    <a:pt x="2010" y="611"/>
                    <a:pt x="2120" y="0"/>
                  </a:cubicBezTo>
                  <a:close/>
                  <a:moveTo>
                    <a:pt x="31" y="6320"/>
                  </a:moveTo>
                  <a:cubicBezTo>
                    <a:pt x="171" y="8530"/>
                    <a:pt x="1090" y="10530"/>
                    <a:pt x="2510" y="12039"/>
                  </a:cubicBezTo>
                  <a:lnTo>
                    <a:pt x="4380" y="12039"/>
                  </a:lnTo>
                  <a:cubicBezTo>
                    <a:pt x="5440" y="12039"/>
                    <a:pt x="6439" y="11769"/>
                    <a:pt x="7310" y="11279"/>
                  </a:cubicBezTo>
                  <a:cubicBezTo>
                    <a:pt x="6699" y="10919"/>
                    <a:pt x="6130" y="10499"/>
                    <a:pt x="5610" y="10030"/>
                  </a:cubicBezTo>
                  <a:cubicBezTo>
                    <a:pt x="5360" y="9810"/>
                    <a:pt x="5120" y="9579"/>
                    <a:pt x="4890" y="9339"/>
                  </a:cubicBezTo>
                  <a:cubicBezTo>
                    <a:pt x="4070" y="8459"/>
                    <a:pt x="3390" y="7440"/>
                    <a:pt x="2890" y="6320"/>
                  </a:cubicBezTo>
                  <a:close/>
                  <a:moveTo>
                    <a:pt x="15698" y="12419"/>
                  </a:moveTo>
                  <a:lnTo>
                    <a:pt x="15698" y="12419"/>
                  </a:lnTo>
                  <a:cubicBezTo>
                    <a:pt x="14829" y="12649"/>
                    <a:pt x="13929" y="12779"/>
                    <a:pt x="12999" y="12789"/>
                  </a:cubicBezTo>
                  <a:lnTo>
                    <a:pt x="12999" y="14209"/>
                  </a:lnTo>
                  <a:lnTo>
                    <a:pt x="13019" y="14209"/>
                  </a:lnTo>
                  <a:lnTo>
                    <a:pt x="13019" y="14199"/>
                  </a:lnTo>
                  <a:cubicBezTo>
                    <a:pt x="13039" y="14199"/>
                    <a:pt x="13049" y="14189"/>
                    <a:pt x="13059" y="14189"/>
                  </a:cubicBezTo>
                  <a:cubicBezTo>
                    <a:pt x="14039" y="13749"/>
                    <a:pt x="14929" y="13149"/>
                    <a:pt x="15698" y="12419"/>
                  </a:cubicBezTo>
                  <a:close/>
                  <a:moveTo>
                    <a:pt x="7919" y="11609"/>
                  </a:moveTo>
                  <a:cubicBezTo>
                    <a:pt x="6890" y="12259"/>
                    <a:pt x="5680" y="12639"/>
                    <a:pt x="4380" y="12639"/>
                  </a:cubicBezTo>
                  <a:lnTo>
                    <a:pt x="3120" y="12639"/>
                  </a:lnTo>
                  <a:cubicBezTo>
                    <a:pt x="4760" y="14099"/>
                    <a:pt x="6919" y="14989"/>
                    <a:pt x="9290" y="14989"/>
                  </a:cubicBezTo>
                  <a:cubicBezTo>
                    <a:pt x="10379" y="14989"/>
                    <a:pt x="11429" y="14799"/>
                    <a:pt x="12409" y="14449"/>
                  </a:cubicBezTo>
                  <a:lnTo>
                    <a:pt x="12409" y="12779"/>
                  </a:lnTo>
                  <a:cubicBezTo>
                    <a:pt x="10789" y="12719"/>
                    <a:pt x="9270" y="12299"/>
                    <a:pt x="7919" y="1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866975" y="2068925"/>
              <a:ext cx="324975" cy="367250"/>
            </a:xfrm>
            <a:custGeom>
              <a:avLst/>
              <a:gdLst/>
              <a:ahLst/>
              <a:cxnLst/>
              <a:rect l="l" t="t" r="r" b="b"/>
              <a:pathLst>
                <a:path w="12999" h="14690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2090" y="80"/>
                    <a:pt x="2030" y="160"/>
                    <a:pt x="1960" y="240"/>
                  </a:cubicBezTo>
                  <a:lnTo>
                    <a:pt x="2120" y="240"/>
                  </a:lnTo>
                  <a:cubicBezTo>
                    <a:pt x="2130" y="160"/>
                    <a:pt x="2150" y="80"/>
                    <a:pt x="2160" y="0"/>
                  </a:cubicBezTo>
                  <a:close/>
                  <a:moveTo>
                    <a:pt x="0" y="5970"/>
                  </a:moveTo>
                  <a:cubicBezTo>
                    <a:pt x="0" y="6160"/>
                    <a:pt x="11" y="6360"/>
                    <a:pt x="31" y="6560"/>
                  </a:cubicBezTo>
                  <a:lnTo>
                    <a:pt x="2890" y="6560"/>
                  </a:lnTo>
                  <a:cubicBezTo>
                    <a:pt x="2800" y="6360"/>
                    <a:pt x="2720" y="6170"/>
                    <a:pt x="2650" y="5970"/>
                  </a:cubicBezTo>
                  <a:close/>
                  <a:moveTo>
                    <a:pt x="7310" y="11519"/>
                  </a:moveTo>
                  <a:cubicBezTo>
                    <a:pt x="6439" y="12009"/>
                    <a:pt x="5440" y="12279"/>
                    <a:pt x="4380" y="12279"/>
                  </a:cubicBezTo>
                  <a:lnTo>
                    <a:pt x="2510" y="12279"/>
                  </a:lnTo>
                  <a:cubicBezTo>
                    <a:pt x="2700" y="12489"/>
                    <a:pt x="2900" y="12689"/>
                    <a:pt x="3120" y="12879"/>
                  </a:cubicBezTo>
                  <a:lnTo>
                    <a:pt x="4380" y="12879"/>
                  </a:lnTo>
                  <a:cubicBezTo>
                    <a:pt x="5680" y="12879"/>
                    <a:pt x="6890" y="12499"/>
                    <a:pt x="7919" y="11849"/>
                  </a:cubicBezTo>
                  <a:cubicBezTo>
                    <a:pt x="7710" y="11749"/>
                    <a:pt x="7510" y="11639"/>
                    <a:pt x="7310" y="11519"/>
                  </a:cubicBezTo>
                  <a:close/>
                  <a:moveTo>
                    <a:pt x="12409" y="13019"/>
                  </a:moveTo>
                  <a:lnTo>
                    <a:pt x="12409" y="14689"/>
                  </a:lnTo>
                  <a:cubicBezTo>
                    <a:pt x="12609" y="14619"/>
                    <a:pt x="12799" y="14539"/>
                    <a:pt x="12999" y="14449"/>
                  </a:cubicBezTo>
                  <a:lnTo>
                    <a:pt x="12999" y="13029"/>
                  </a:lnTo>
                  <a:lnTo>
                    <a:pt x="12859" y="13029"/>
                  </a:lnTo>
                  <a:cubicBezTo>
                    <a:pt x="12709" y="13029"/>
                    <a:pt x="12559" y="13029"/>
                    <a:pt x="12409" y="13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ine 2">
            <a:extLst>
              <a:ext uri="{FF2B5EF4-FFF2-40B4-BE49-F238E27FC236}">
                <a16:creationId xmlns:a16="http://schemas.microsoft.com/office/drawing/2014/main" id="{9B5FD2A3-D885-02EB-F448-0FC1864D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22" y="2455380"/>
            <a:ext cx="3342456" cy="2512552"/>
          </a:xfrm>
          <a:prstGeom prst="rect">
            <a:avLst/>
          </a:prstGeom>
        </p:spPr>
      </p:pic>
      <p:sp>
        <p:nvSpPr>
          <p:cNvPr id="8" name="Google Shape;204;p28">
            <a:extLst>
              <a:ext uri="{FF2B5EF4-FFF2-40B4-BE49-F238E27FC236}">
                <a16:creationId xmlns:a16="http://schemas.microsoft.com/office/drawing/2014/main" id="{0C4BD1FA-8F01-2395-D405-5079CF6B10FC}"/>
              </a:ext>
            </a:extLst>
          </p:cNvPr>
          <p:cNvSpPr txBox="1">
            <a:spLocks/>
          </p:cNvSpPr>
          <p:nvPr/>
        </p:nvSpPr>
        <p:spPr>
          <a:xfrm>
            <a:off x="4180584" y="1005110"/>
            <a:ext cx="4881652" cy="173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rabi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rabi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alpha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AutoNum type="romanLcPeriod"/>
              <a:defRPr sz="1000" b="0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27000" indent="0">
              <a:buNone/>
            </a:pPr>
            <a:r>
              <a:rPr lang="en-GB" sz="1800" b="1" dirty="0"/>
              <a:t>Stress Test </a:t>
            </a:r>
            <a:r>
              <a:rPr lang="en-GB" sz="1800" dirty="0"/>
              <a:t>-&gt; multiple background processes Even though the processor is fast, managed to get multiple jobs in running state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6995B1B4-23BE-03F5-9650-511DAF0D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96" y="2571750"/>
            <a:ext cx="2076028" cy="251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9003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al Education Exercises by Slidesgo">
  <a:themeElements>
    <a:clrScheme name="Simple Light">
      <a:dk1>
        <a:srgbClr val="42279D"/>
      </a:dk1>
      <a:lt1>
        <a:srgbClr val="7146FF"/>
      </a:lt1>
      <a:dk2>
        <a:srgbClr val="FF5608"/>
      </a:dk2>
      <a:lt2>
        <a:srgbClr val="FFDA00"/>
      </a:lt2>
      <a:accent1>
        <a:srgbClr val="FFFFFF"/>
      </a:accent1>
      <a:accent2>
        <a:srgbClr val="030031"/>
      </a:accent2>
      <a:accent3>
        <a:srgbClr val="291F4D"/>
      </a:accent3>
      <a:accent4>
        <a:srgbClr val="D7CAFF"/>
      </a:accent4>
      <a:accent5>
        <a:srgbClr val="CA4406"/>
      </a:accent5>
      <a:accent6>
        <a:srgbClr val="E2C30B"/>
      </a:accent6>
      <a:hlink>
        <a:srgbClr val="42279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213</Words>
  <Application>Microsoft Office PowerPoint</Application>
  <PresentationFormat>Expunere pe ecran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9" baseType="lpstr">
      <vt:lpstr>Rubik</vt:lpstr>
      <vt:lpstr>Arial</vt:lpstr>
      <vt:lpstr>Source Sans Pro</vt:lpstr>
      <vt:lpstr>Roboto Condensed</vt:lpstr>
      <vt:lpstr>Lilita One</vt:lpstr>
      <vt:lpstr>Bubblegum Sans</vt:lpstr>
      <vt:lpstr>Livvic</vt:lpstr>
      <vt:lpstr>Roboto Condensed Light</vt:lpstr>
      <vt:lpstr>Physical Education Exercises by Slidesgo</vt:lpstr>
      <vt:lpstr>TASK 1: LE STATS SPORTIF</vt:lpstr>
      <vt:lpstr>CONTENTS</vt:lpstr>
      <vt:lpstr>DATA ANALYSIS (1)</vt:lpstr>
      <vt:lpstr>DATA ANALYSIS (2)</vt:lpstr>
      <vt:lpstr>THREAD POOL (1)</vt:lpstr>
      <vt:lpstr>THREAD POOL (2)</vt:lpstr>
      <vt:lpstr>SERVER IMPLEMENTATION</vt:lpstr>
      <vt:lpstr>TESTING - CHECKER</vt:lpstr>
      <vt:lpstr>TESTING - DIY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LE STATS SPORTIF</dc:title>
  <cp:lastModifiedBy>Claudiu MOGODEANU (124120)</cp:lastModifiedBy>
  <cp:revision>9</cp:revision>
  <dcterms:modified xsi:type="dcterms:W3CDTF">2024-05-21T18:31:16Z</dcterms:modified>
</cp:coreProperties>
</file>