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18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386EE1-54DB-4FBE-B468-C638C06B4F16}" type="datetimeFigureOut">
              <a:rPr lang="en-US" smtClean="0"/>
              <a:t>07-Jul-16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BB6CAA-8F74-4245-A7EC-25A406C04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1625" y="1545465"/>
            <a:ext cx="8825658" cy="2627290"/>
          </a:xfrm>
        </p:spPr>
        <p:txBody>
          <a:bodyPr/>
          <a:lstStyle/>
          <a:p>
            <a:pPr algn="ctr"/>
            <a:r>
              <a:rPr lang="en-US" sz="3200" dirty="0" smtClean="0"/>
              <a:t>[ORM]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Entity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123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What is ORM (</a:t>
            </a:r>
            <a:r>
              <a:rPr lang="en-US" sz="3200" dirty="0"/>
              <a:t>object-relational </a:t>
            </a:r>
            <a:r>
              <a:rPr lang="en-US" sz="3200" dirty="0" smtClean="0"/>
              <a:t>mapping )?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1"/>
                </a:solidFill>
              </a:rPr>
              <a:t>programming</a:t>
            </a:r>
            <a:r>
              <a:rPr lang="en-US" dirty="0"/>
              <a:t> technique for converting data between incompatible</a:t>
            </a:r>
            <a:r>
              <a:rPr lang="en-US" b="1" dirty="0">
                <a:solidFill>
                  <a:schemeClr val="tx1"/>
                </a:solidFill>
              </a:rPr>
              <a:t> </a:t>
            </a:r>
            <a:r>
              <a:rPr lang="en-US" b="1" i="1" dirty="0" smtClean="0">
                <a:solidFill>
                  <a:schemeClr val="tx1"/>
                </a:solidFill>
              </a:rPr>
              <a:t>type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systems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i="1" dirty="0" smtClean="0">
                <a:solidFill>
                  <a:schemeClr val="tx1"/>
                </a:solidFill>
              </a:rPr>
              <a:t>object-oriented</a:t>
            </a:r>
            <a:r>
              <a:rPr lang="en-US" dirty="0"/>
              <a:t> programming languages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his creates</a:t>
            </a:r>
            <a:r>
              <a:rPr lang="en-US" dirty="0"/>
              <a:t>, in effect, a "virtual 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object database </a:t>
            </a:r>
            <a:r>
              <a:rPr lang="en-US" dirty="0" smtClean="0"/>
              <a:t>" </a:t>
            </a:r>
            <a:r>
              <a:rPr lang="en-US" dirty="0"/>
              <a:t>that can be used from within the programming language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79" y="4301074"/>
            <a:ext cx="7660988" cy="17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Types of ORM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Entity Framework</a:t>
            </a:r>
          </a:p>
          <a:p>
            <a:r>
              <a:rPr lang="en-US" sz="2400" dirty="0" err="1" smtClean="0"/>
              <a:t>nHibernate</a:t>
            </a:r>
            <a:endParaRPr lang="en-US" sz="2400" dirty="0" smtClean="0"/>
          </a:p>
          <a:p>
            <a:r>
              <a:rPr lang="en-US" sz="2400" dirty="0" smtClean="0"/>
              <a:t>LLBL</a:t>
            </a:r>
          </a:p>
          <a:p>
            <a:r>
              <a:rPr lang="en-US" sz="2400"/>
              <a:t>Dapper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1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Entity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i="1" u="sng" dirty="0"/>
              <a:t>Microsoft ADO.NET Entity Framework </a:t>
            </a:r>
            <a:r>
              <a:rPr lang="en-US" i="1" dirty="0"/>
              <a:t>is an </a:t>
            </a:r>
            <a:r>
              <a:rPr lang="en-US" b="1" i="1" dirty="0"/>
              <a:t>Object/Relational Mapping </a:t>
            </a:r>
            <a:r>
              <a:rPr lang="en-US" i="1" dirty="0"/>
              <a:t>(ORM) framework that enables developers to work with </a:t>
            </a:r>
            <a:r>
              <a:rPr lang="en-US" b="1" i="1" dirty="0"/>
              <a:t>relational data </a:t>
            </a:r>
            <a:r>
              <a:rPr lang="en-US" i="1" dirty="0"/>
              <a:t>as </a:t>
            </a:r>
            <a:r>
              <a:rPr lang="en-US" b="1" i="1" dirty="0"/>
              <a:t>domain-specific </a:t>
            </a:r>
            <a:r>
              <a:rPr lang="en-US" b="1" i="1" dirty="0" smtClean="0"/>
              <a:t>objects </a:t>
            </a:r>
            <a:r>
              <a:rPr lang="en-US" i="1" dirty="0" smtClean="0"/>
              <a:t>(</a:t>
            </a:r>
            <a:r>
              <a:rPr lang="en-US" dirty="0" smtClean="0"/>
              <a:t>entities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5288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Entity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16336" cy="3416300"/>
          </a:xfrm>
        </p:spPr>
        <p:txBody>
          <a:bodyPr/>
          <a:lstStyle/>
          <a:p>
            <a:r>
              <a:rPr lang="en-US" i="1" dirty="0"/>
              <a:t>eliminates the need for most of the data access</a:t>
            </a:r>
          </a:p>
          <a:p>
            <a:r>
              <a:rPr lang="en-US" i="1" dirty="0"/>
              <a:t>d</a:t>
            </a:r>
            <a:r>
              <a:rPr lang="en-US" i="1" dirty="0" smtClean="0"/>
              <a:t>evelopers retrieve (using </a:t>
            </a:r>
            <a:r>
              <a:rPr lang="en-US" i="1" dirty="0" err="1" smtClean="0"/>
              <a:t>Linq</a:t>
            </a:r>
            <a:r>
              <a:rPr lang="en-US" i="1" dirty="0" smtClean="0"/>
              <a:t>) </a:t>
            </a:r>
            <a:r>
              <a:rPr lang="en-US" i="1" dirty="0"/>
              <a:t>and manipulate data as strongly typed </a:t>
            </a:r>
            <a:r>
              <a:rPr lang="en-US" i="1" dirty="0" smtClean="0"/>
              <a:t>objects</a:t>
            </a:r>
          </a:p>
          <a:p>
            <a:r>
              <a:rPr lang="en-US" i="1" dirty="0"/>
              <a:t> provides services like 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change tracking - </a:t>
            </a:r>
            <a:r>
              <a:rPr lang="en-US" b="1" dirty="0"/>
              <a:t>changes</a:t>
            </a:r>
            <a:r>
              <a:rPr lang="en-US" dirty="0"/>
              <a:t> made to each object in the cache.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identity resolution  - </a:t>
            </a:r>
            <a:r>
              <a:rPr lang="en-US" dirty="0" smtClean="0"/>
              <a:t>EF only </a:t>
            </a:r>
            <a:r>
              <a:rPr lang="en-US" dirty="0"/>
              <a:t>maintains </a:t>
            </a:r>
            <a:r>
              <a:rPr lang="en-US" b="1" dirty="0"/>
              <a:t>a single </a:t>
            </a:r>
            <a:r>
              <a:rPr lang="en-US" dirty="0"/>
              <a:t>instance of an object with a </a:t>
            </a:r>
            <a:r>
              <a:rPr lang="en-US" dirty="0" smtClean="0"/>
              <a:t>						     				</a:t>
            </a:r>
            <a:r>
              <a:rPr lang="en-US" b="1" dirty="0" smtClean="0"/>
              <a:t>specific </a:t>
            </a:r>
            <a:r>
              <a:rPr lang="en-US" b="1" dirty="0"/>
              <a:t>entity key </a:t>
            </a:r>
            <a:r>
              <a:rPr lang="en-US" dirty="0"/>
              <a:t>in the </a:t>
            </a:r>
            <a:r>
              <a:rPr lang="en-US" dirty="0" smtClean="0"/>
              <a:t>cache</a:t>
            </a:r>
            <a:endParaRPr lang="en-US" i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lazy loading - </a:t>
            </a:r>
            <a:r>
              <a:rPr lang="en-US" dirty="0" smtClean="0"/>
              <a:t>the process whereby </a:t>
            </a:r>
            <a:r>
              <a:rPr lang="en-US" dirty="0"/>
              <a:t>an entity or collection of entities </a:t>
            </a:r>
            <a:r>
              <a:rPr lang="en-US" dirty="0" smtClean="0"/>
              <a:t>is					     					</a:t>
            </a:r>
            <a:r>
              <a:rPr lang="en-US" b="1" dirty="0" smtClean="0"/>
              <a:t>automatically loaded </a:t>
            </a:r>
            <a:r>
              <a:rPr lang="en-US" dirty="0"/>
              <a:t>from the database </a:t>
            </a:r>
            <a:r>
              <a:rPr lang="en-US" dirty="0" smtClean="0"/>
              <a:t>	the </a:t>
            </a:r>
            <a:r>
              <a:rPr lang="en-US" dirty="0"/>
              <a:t>first time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that </a:t>
            </a:r>
            <a:r>
              <a:rPr lang="en-US" dirty="0"/>
              <a:t>a property referring </a:t>
            </a:r>
            <a:r>
              <a:rPr lang="en-US" dirty="0" smtClean="0"/>
              <a:t>to </a:t>
            </a:r>
            <a:r>
              <a:rPr lang="en-US" dirty="0"/>
              <a:t>the entity/entities is accessed.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Entity Framework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(mi se pare </a:t>
            </a:r>
            <a:r>
              <a:rPr lang="en-US" sz="1800" dirty="0" err="1" smtClean="0"/>
              <a:t>plictisitor</a:t>
            </a:r>
            <a:r>
              <a:rPr lang="en-US" sz="1800" dirty="0" smtClean="0"/>
              <a:t>, </a:t>
            </a:r>
            <a:r>
              <a:rPr lang="en-US" sz="1800" dirty="0" err="1" smtClean="0"/>
              <a:t>poate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scoatem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594" r="22002"/>
          <a:stretch/>
        </p:blipFill>
        <p:spPr>
          <a:xfrm>
            <a:off x="888641" y="2833353"/>
            <a:ext cx="5053919" cy="302653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42560" y="2343955"/>
            <a:ext cx="6150702" cy="4514045"/>
          </a:xfrm>
        </p:spPr>
        <p:txBody>
          <a:bodyPr/>
          <a:lstStyle/>
          <a:p>
            <a:r>
              <a:rPr lang="en-US" b="1" dirty="0" smtClean="0"/>
              <a:t>EDM</a:t>
            </a:r>
            <a:r>
              <a:rPr lang="en-US" dirty="0" smtClean="0"/>
              <a:t> (</a:t>
            </a:r>
            <a:r>
              <a:rPr lang="en-US" dirty="0"/>
              <a:t>Entity Data Model</a:t>
            </a:r>
            <a:r>
              <a:rPr lang="en-US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Conceptual </a:t>
            </a:r>
            <a:r>
              <a:rPr lang="en-US" sz="1400" b="1" dirty="0" smtClean="0"/>
              <a:t>Model:</a:t>
            </a:r>
            <a:r>
              <a:rPr lang="en-US" b="1" dirty="0" smtClean="0"/>
              <a:t> </a:t>
            </a:r>
            <a:r>
              <a:rPr lang="en-US" sz="1400" dirty="0" smtClean="0"/>
              <a:t>contains model </a:t>
            </a:r>
            <a:r>
              <a:rPr lang="en-US" sz="1400" dirty="0"/>
              <a:t>classes and their </a:t>
            </a:r>
            <a:r>
              <a:rPr lang="en-US" sz="1400" dirty="0" smtClean="0"/>
              <a:t>relationships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Storage Model:</a:t>
            </a:r>
            <a:r>
              <a:rPr lang="en-US" sz="1400" dirty="0" smtClean="0"/>
              <a:t> database design model; includes tables, views, stored procedures, and their relationships and keys.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smtClean="0"/>
              <a:t>Mapping: </a:t>
            </a:r>
            <a:r>
              <a:rPr lang="en-US" sz="1400" dirty="0" smtClean="0"/>
              <a:t>information </a:t>
            </a:r>
            <a:r>
              <a:rPr lang="en-US" sz="1400" dirty="0"/>
              <a:t>about how the conceptual model is mapped </a:t>
            </a:r>
            <a:r>
              <a:rPr lang="en-US" sz="1400" dirty="0" smtClean="0"/>
              <a:t>to </a:t>
            </a:r>
            <a:r>
              <a:rPr lang="en-US" sz="1400" dirty="0"/>
              <a:t>the storage model.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LINQ to Entities:</a:t>
            </a:r>
            <a:r>
              <a:rPr lang="en-US" sz="1400" dirty="0"/>
              <a:t> LINQ to Entities is a query language used to write queries against the object </a:t>
            </a:r>
            <a:r>
              <a:rPr lang="en-US" sz="1400" dirty="0" smtClean="0"/>
              <a:t>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Object </a:t>
            </a:r>
            <a:r>
              <a:rPr lang="en-US" sz="1400" b="1" dirty="0" smtClean="0"/>
              <a:t>Service:</a:t>
            </a:r>
            <a:r>
              <a:rPr lang="en-US" sz="1400" dirty="0"/>
              <a:t> </a:t>
            </a:r>
            <a:r>
              <a:rPr lang="en-US" sz="1400" dirty="0" smtClean="0"/>
              <a:t>main </a:t>
            </a:r>
            <a:r>
              <a:rPr lang="en-US" sz="1400" dirty="0"/>
              <a:t>entry point for accessing data from the database and to return it </a:t>
            </a:r>
            <a:r>
              <a:rPr lang="en-US" sz="1400" dirty="0" smtClean="0"/>
              <a:t>back. It is </a:t>
            </a:r>
            <a:r>
              <a:rPr lang="en-US" sz="1400" dirty="0"/>
              <a:t>responsible for </a:t>
            </a:r>
            <a:r>
              <a:rPr lang="en-US" sz="1400" b="1" dirty="0" smtClean="0"/>
              <a:t>materialization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/>
              <a:t>Entity Client Data Provider</a:t>
            </a:r>
            <a:r>
              <a:rPr lang="en-US" sz="1400" b="1" dirty="0" smtClean="0"/>
              <a:t>: </a:t>
            </a:r>
            <a:r>
              <a:rPr lang="en-US" sz="1400" dirty="0" smtClean="0"/>
              <a:t>converts</a:t>
            </a:r>
            <a:r>
              <a:rPr lang="en-US" sz="1400" b="1" dirty="0" smtClean="0"/>
              <a:t> </a:t>
            </a:r>
            <a:r>
              <a:rPr lang="en-US" sz="1400" dirty="0" smtClean="0"/>
              <a:t>L2E </a:t>
            </a:r>
            <a:r>
              <a:rPr lang="en-US" sz="1400" dirty="0"/>
              <a:t>or Entity SQL queries into a SQL </a:t>
            </a:r>
            <a:r>
              <a:rPr lang="en-US" sz="1400" dirty="0" smtClean="0"/>
              <a:t>query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/>
              <a:t>ADO.Net</a:t>
            </a:r>
            <a:r>
              <a:rPr lang="en-US" sz="1400" b="1" dirty="0"/>
              <a:t> Data </a:t>
            </a:r>
            <a:r>
              <a:rPr lang="en-US" sz="1400" b="1" dirty="0" smtClean="0"/>
              <a:t>Provider:</a:t>
            </a:r>
            <a:r>
              <a:rPr lang="en-US" sz="1400" dirty="0" smtClean="0"/>
              <a:t> </a:t>
            </a:r>
            <a:r>
              <a:rPr lang="en-US" sz="1400" dirty="0"/>
              <a:t>communicates with the database using standard </a:t>
            </a:r>
            <a:r>
              <a:rPr lang="en-US" sz="1400" dirty="0" err="1"/>
              <a:t>ADO.Net</a:t>
            </a:r>
            <a:r>
              <a:rPr lang="en-US" sz="1400" dirty="0"/>
              <a:t>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504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EF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0609" y="2603500"/>
            <a:ext cx="3141878" cy="576262"/>
          </a:xfrm>
        </p:spPr>
        <p:txBody>
          <a:bodyPr/>
          <a:lstStyle/>
          <a:p>
            <a:pPr algn="ctr"/>
            <a:r>
              <a:rPr lang="en-US" dirty="0" smtClean="0"/>
              <a:t>Database First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9" y="4084675"/>
            <a:ext cx="3873741" cy="11990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Code First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59" r="2718"/>
          <a:stretch/>
        </p:blipFill>
        <p:spPr>
          <a:xfrm>
            <a:off x="4417454" y="3950230"/>
            <a:ext cx="3335628" cy="13335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35468" y="2603500"/>
            <a:ext cx="3145730" cy="576262"/>
          </a:xfrm>
        </p:spPr>
        <p:txBody>
          <a:bodyPr/>
          <a:lstStyle/>
          <a:p>
            <a:pPr algn="ctr"/>
            <a:r>
              <a:rPr lang="en-US" dirty="0" smtClean="0"/>
              <a:t>Model First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186" y="3360066"/>
            <a:ext cx="4088854" cy="2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84108" y="1063820"/>
            <a:ext cx="8761413" cy="706964"/>
          </a:xfrm>
        </p:spPr>
        <p:txBody>
          <a:bodyPr/>
          <a:lstStyle/>
          <a:p>
            <a:pPr algn="ctr"/>
            <a:r>
              <a:rPr lang="en-US" dirty="0" smtClean="0"/>
              <a:t>How to choose?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5" y="2333043"/>
            <a:ext cx="7353836" cy="44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Bibliography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http://www.entityframeworktutorial.net/</a:t>
            </a:r>
          </a:p>
        </p:txBody>
      </p:sp>
    </p:spTree>
    <p:extLst>
      <p:ext uri="{BB962C8B-B14F-4D97-AF65-F5344CB8AC3E}">
        <p14:creationId xmlns:p14="http://schemas.microsoft.com/office/powerpoint/2010/main" val="48840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543</TotalTime>
  <Words>115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[ORM]  Entity Framework</vt:lpstr>
      <vt:lpstr>What is ORM (object-relational mapping )?</vt:lpstr>
      <vt:lpstr>Types of ORM</vt:lpstr>
      <vt:lpstr>What is Entity Framework?</vt:lpstr>
      <vt:lpstr>Why Entity Framework?</vt:lpstr>
      <vt:lpstr>Entity Framework Architecture (mi se pare plictisitor, poate il scoatem)</vt:lpstr>
      <vt:lpstr>Types of EF</vt:lpstr>
      <vt:lpstr>How to choose?</vt:lpstr>
      <vt:lpstr>Bibliography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</dc:title>
  <dc:creator>Madalina Miu</dc:creator>
  <cp:lastModifiedBy>Madalina Miu</cp:lastModifiedBy>
  <cp:revision>12</cp:revision>
  <dcterms:created xsi:type="dcterms:W3CDTF">2016-07-03T13:06:35Z</dcterms:created>
  <dcterms:modified xsi:type="dcterms:W3CDTF">2016-07-07T20:37:05Z</dcterms:modified>
</cp:coreProperties>
</file>