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68" r:id="rId5"/>
    <p:sldId id="264" r:id="rId6"/>
    <p:sldId id="269" r:id="rId7"/>
    <p:sldId id="263" r:id="rId8"/>
    <p:sldId id="265" r:id="rId9"/>
    <p:sldId id="266" r:id="rId10"/>
    <p:sldId id="260" r:id="rId11"/>
    <p:sldId id="270" r:id="rId12"/>
    <p:sldId id="267" r:id="rId13"/>
    <p:sldId id="259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6" autoAdjust="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tudents.info.uaic.ro/~claudiu.epure/disertatie/" TargetMode="External"/><Relationship Id="rId2" Type="http://schemas.openxmlformats.org/officeDocument/2006/relationships/hyperlink" Target="https://github.com/claudiuepure/sharprdf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harprdf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3201362"/>
          </a:xfrm>
        </p:spPr>
        <p:txBody>
          <a:bodyPr>
            <a:normAutofit/>
          </a:bodyPr>
          <a:lstStyle/>
          <a:p>
            <a:r>
              <a:rPr lang="en-US" sz="2800" dirty="0"/>
              <a:t>	Semantic Analysis </a:t>
            </a:r>
            <a:r>
              <a:rPr lang="en-US" sz="2800" dirty="0" smtClean="0"/>
              <a:t>of Source </a:t>
            </a:r>
            <a:r>
              <a:rPr lang="en-US" sz="2800" dirty="0"/>
              <a:t>Code in </a:t>
            </a:r>
            <a:br>
              <a:rPr lang="en-US" sz="2800" dirty="0"/>
            </a:br>
            <a:r>
              <a:rPr lang="en-US" sz="2800" dirty="0"/>
              <a:t>	    Object Oriented </a:t>
            </a:r>
            <a:r>
              <a:rPr lang="en-US" sz="2800" dirty="0" smtClean="0"/>
              <a:t>Programming</a:t>
            </a:r>
            <a:br>
              <a:rPr lang="en-US" sz="2800" dirty="0" smtClean="0"/>
            </a:br>
            <a:r>
              <a:rPr lang="en-US" sz="2800" dirty="0"/>
              <a:t>A Case Study for </a:t>
            </a:r>
            <a:r>
              <a:rPr lang="en-US" sz="2800" i="1" dirty="0"/>
              <a:t>C</a:t>
            </a:r>
            <a:r>
              <a:rPr lang="en-US" sz="2800" i="1" dirty="0" smtClean="0"/>
              <a:t>#  </a:t>
            </a:r>
            <a:r>
              <a:rPr lang="en-US" sz="2800" i="1" dirty="0"/>
              <a:t/>
            </a:r>
            <a:br>
              <a:rPr lang="en-US" sz="2800" i="1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71800"/>
            <a:ext cx="77724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err="1" smtClean="0">
                <a:latin typeface="+mj-lt"/>
                <a:cs typeface="Arial" pitchFamily="34" charset="0"/>
              </a:rPr>
              <a:t>Claudiu</a:t>
            </a:r>
            <a:r>
              <a:rPr lang="en-US" sz="2000" dirty="0" smtClean="0">
                <a:latin typeface="+mj-lt"/>
                <a:cs typeface="Arial" pitchFamily="34" charset="0"/>
              </a:rPr>
              <a:t> </a:t>
            </a:r>
            <a:r>
              <a:rPr lang="en-US" sz="2000" dirty="0" err="1" smtClean="0">
                <a:latin typeface="+mj-lt"/>
                <a:cs typeface="Arial" pitchFamily="34" charset="0"/>
              </a:rPr>
              <a:t>Epure</a:t>
            </a:r>
            <a:endParaRPr lang="en-US" sz="2000" dirty="0">
              <a:latin typeface="+mj-lt"/>
              <a:cs typeface="Arial" pitchFamily="34" charset="0"/>
            </a:endParaRPr>
          </a:p>
          <a:p>
            <a:endParaRPr lang="en-US" sz="2000" dirty="0">
              <a:latin typeface="+mj-lt"/>
              <a:cs typeface="Arial" pitchFamily="34" charset="0"/>
            </a:endParaRPr>
          </a:p>
          <a:p>
            <a:r>
              <a:rPr lang="en-US" sz="1600" i="1" dirty="0" smtClean="0">
                <a:latin typeface="+mj-lt"/>
                <a:cs typeface="Arial" pitchFamily="34" charset="0"/>
              </a:rPr>
              <a:t>June, 2015</a:t>
            </a:r>
          </a:p>
          <a:p>
            <a:endParaRPr lang="en-US" sz="1600" i="1" dirty="0">
              <a:latin typeface="Arial" pitchFamily="34" charset="0"/>
              <a:cs typeface="Arial" pitchFamily="34" charset="0"/>
            </a:endParaRPr>
          </a:p>
          <a:p>
            <a:r>
              <a:rPr lang="en-US" sz="1900" dirty="0"/>
              <a:t>Scientific </a:t>
            </a:r>
            <a:r>
              <a:rPr lang="en-US" sz="1900" dirty="0" smtClean="0"/>
              <a:t>Coordinator</a:t>
            </a:r>
            <a:endParaRPr lang="en-US" sz="1900" dirty="0"/>
          </a:p>
          <a:p>
            <a:r>
              <a:rPr lang="en-US" sz="1900" dirty="0"/>
              <a:t>Dr. Adrian </a:t>
            </a:r>
            <a:r>
              <a:rPr lang="en-US" sz="1900" dirty="0" err="1"/>
              <a:t>Iftene</a:t>
            </a:r>
            <a:endParaRPr lang="en-US" sz="1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48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6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RDF</a:t>
            </a:r>
            <a:r>
              <a:rPr lang="en-US" dirty="0"/>
              <a:t>, </a:t>
            </a:r>
            <a:r>
              <a:rPr lang="en-US" dirty="0" smtClean="0"/>
              <a:t>RDFS, OWL</a:t>
            </a:r>
            <a:r>
              <a:rPr lang="en-US" dirty="0"/>
              <a:t>, </a:t>
            </a:r>
            <a:r>
              <a:rPr lang="en-US" dirty="0" smtClean="0"/>
              <a:t>C#</a:t>
            </a:r>
          </a:p>
          <a:p>
            <a:endParaRPr lang="en-US" dirty="0"/>
          </a:p>
          <a:p>
            <a:r>
              <a:rPr lang="en-US" dirty="0" smtClean="0"/>
              <a:t>Libraries:</a:t>
            </a:r>
          </a:p>
          <a:p>
            <a:pPr lvl="1"/>
            <a:r>
              <a:rPr lang="en-US" dirty="0" err="1" smtClean="0"/>
              <a:t>dotNetRDF</a:t>
            </a:r>
            <a:r>
              <a:rPr lang="en-US" dirty="0" smtClean="0"/>
              <a:t>, </a:t>
            </a:r>
            <a:r>
              <a:rPr lang="en-US" dirty="0" err="1" smtClean="0"/>
              <a:t>Stardog</a:t>
            </a:r>
            <a:r>
              <a:rPr lang="en-US" dirty="0" smtClean="0"/>
              <a:t> Server, Stanford Core NLP,  Command Line Parser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Tools:</a:t>
            </a:r>
          </a:p>
          <a:p>
            <a:pPr lvl="1"/>
            <a:r>
              <a:rPr lang="en-US" dirty="0" smtClean="0"/>
              <a:t>Protégé, Visual Studio, </a:t>
            </a:r>
            <a:r>
              <a:rPr lang="en-US" dirty="0" err="1"/>
              <a:t>Stardog</a:t>
            </a:r>
            <a:r>
              <a:rPr lang="en-US" dirty="0"/>
              <a:t> Server </a:t>
            </a:r>
            <a:r>
              <a:rPr lang="en-US" dirty="0" smtClean="0"/>
              <a:t>Application 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14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400" dirty="0" smtClean="0"/>
              <a:t>Detect advanced </a:t>
            </a:r>
            <a:r>
              <a:rPr lang="en-US" sz="2400" dirty="0"/>
              <a:t>object oriented characteristics like inheritance, polymorphism, etc</a:t>
            </a:r>
            <a:r>
              <a:rPr lang="en-US" sz="2400" dirty="0" smtClean="0"/>
              <a:t>.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sz="2400" dirty="0"/>
          </a:p>
          <a:p>
            <a:r>
              <a:rPr lang="en-US" sz="2400" dirty="0" smtClean="0"/>
              <a:t>Detect design </a:t>
            </a:r>
            <a:r>
              <a:rPr lang="en-US" sz="2400" dirty="0"/>
              <a:t>patterns in source </a:t>
            </a:r>
            <a:r>
              <a:rPr lang="en-US" sz="2400" dirty="0" smtClean="0"/>
              <a:t>code</a:t>
            </a:r>
          </a:p>
          <a:p>
            <a:endParaRPr lang="en-US" sz="2400" dirty="0" smtClean="0"/>
          </a:p>
          <a:p>
            <a:r>
              <a:rPr lang="en-US" sz="2400" dirty="0" smtClean="0"/>
              <a:t>Generate source code based on RDF (refactoring) </a:t>
            </a:r>
          </a:p>
          <a:p>
            <a:endParaRPr lang="en-US" sz="2400" dirty="0" smtClean="0"/>
          </a:p>
          <a:p>
            <a:r>
              <a:rPr lang="en-US" sz="2400" dirty="0" smtClean="0"/>
              <a:t>Question answering in natural language</a:t>
            </a:r>
          </a:p>
          <a:p>
            <a:endParaRPr lang="en-US" sz="2400" dirty="0" smtClean="0"/>
          </a:p>
          <a:p>
            <a:r>
              <a:rPr lang="en-US" sz="2400" dirty="0" smtClean="0"/>
              <a:t>Build an API to expose all the functionalities</a:t>
            </a:r>
          </a:p>
          <a:p>
            <a:endParaRPr lang="en-US" sz="2400" dirty="0"/>
          </a:p>
          <a:p>
            <a:r>
              <a:rPr lang="en-US" sz="2400" dirty="0" smtClean="0"/>
              <a:t>Create a </a:t>
            </a:r>
            <a:r>
              <a:rPr lang="en-US" sz="2400" dirty="0" err="1" smtClean="0"/>
              <a:t>NuGet</a:t>
            </a:r>
            <a:r>
              <a:rPr lang="en-US" sz="2400" dirty="0" smtClean="0"/>
              <a:t> package and a Visual Studio extension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36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CSCRO ontology was created for C#</a:t>
            </a:r>
          </a:p>
          <a:p>
            <a:endParaRPr lang="en-US" dirty="0"/>
          </a:p>
          <a:p>
            <a:r>
              <a:rPr lang="en-US" dirty="0" smtClean="0"/>
              <a:t>RDF graph is obtained from source code</a:t>
            </a:r>
          </a:p>
          <a:p>
            <a:endParaRPr lang="en-US" dirty="0"/>
          </a:p>
          <a:p>
            <a:r>
              <a:rPr lang="en-US" dirty="0" smtClean="0"/>
              <a:t>Information is retrieved via SPARQL</a:t>
            </a:r>
          </a:p>
          <a:p>
            <a:endParaRPr lang="en-US" dirty="0"/>
          </a:p>
          <a:p>
            <a:r>
              <a:rPr lang="en-US" dirty="0" smtClean="0"/>
              <a:t>Command line application is used for auto generating the graph on build (used in continuous integration)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4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81328"/>
            <a:ext cx="8686800" cy="4525963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page: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github.com/claudiuepure/sharprdf/</a:t>
            </a:r>
            <a:endParaRPr lang="en-US" dirty="0" smtClean="0"/>
          </a:p>
          <a:p>
            <a:r>
              <a:rPr lang="en-US" dirty="0" smtClean="0"/>
              <a:t>Project documentation:</a:t>
            </a:r>
          </a:p>
          <a:p>
            <a:pPr lvl="1"/>
            <a:r>
              <a:rPr lang="en-US" dirty="0">
                <a:hlinkClick r:id="rId3"/>
              </a:rPr>
              <a:t>http://students.info.uaic.ro/~claudiu.epure/disertatie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r>
              <a:rPr lang="en-US" dirty="0" smtClean="0"/>
              <a:t>Project </a:t>
            </a:r>
            <a:r>
              <a:rPr lang="en-US" dirty="0"/>
              <a:t>site: 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http://sharprdf.net/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6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About the Project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System Architecture</a:t>
            </a:r>
          </a:p>
          <a:p>
            <a:r>
              <a:rPr lang="en-US" dirty="0"/>
              <a:t>CSCRO </a:t>
            </a:r>
            <a:r>
              <a:rPr lang="en-US" dirty="0" smtClean="0"/>
              <a:t>Ontology</a:t>
            </a:r>
          </a:p>
          <a:p>
            <a:r>
              <a:rPr lang="en-US" dirty="0" err="1" smtClean="0"/>
              <a:t>Sharprdf.Core</a:t>
            </a:r>
            <a:r>
              <a:rPr lang="en-US" dirty="0" smtClean="0"/>
              <a:t> Library</a:t>
            </a:r>
          </a:p>
          <a:p>
            <a:r>
              <a:rPr lang="en-US" dirty="0" err="1" smtClean="0"/>
              <a:t>Sharprdf.Cmd</a:t>
            </a:r>
            <a:r>
              <a:rPr lang="en-US" dirty="0" smtClean="0"/>
              <a:t> Application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Technologies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7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Code Name: “Sharp RDF”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Problem - source code in large projects:</a:t>
            </a:r>
          </a:p>
          <a:p>
            <a:pPr lvl="1"/>
            <a:r>
              <a:rPr lang="en-US" dirty="0" smtClean="0"/>
              <a:t>hard to read and maintain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ard to extract useful information</a:t>
            </a:r>
          </a:p>
          <a:p>
            <a:pPr lvl="1"/>
            <a:r>
              <a:rPr lang="en-US" dirty="0" smtClean="0"/>
              <a:t>the new programmer has no idea about the code</a:t>
            </a:r>
          </a:p>
          <a:p>
            <a:pPr lvl="1"/>
            <a:r>
              <a:rPr lang="en-US" dirty="0"/>
              <a:t>it is not semantically </a:t>
            </a:r>
            <a:r>
              <a:rPr lang="en-US" dirty="0" smtClean="0"/>
              <a:t>described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Idea - semantic analysis of the source code: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rogramming language of choice: C#</a:t>
            </a:r>
          </a:p>
          <a:p>
            <a:pPr lvl="1"/>
            <a:r>
              <a:rPr lang="en-US" dirty="0" smtClean="0"/>
              <a:t>create a C# source code ontology (OWL)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rocess the source code : (C#, OWL) =&gt; RDF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nformation retrieval via SPARQL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ore: question answering via NLP</a:t>
            </a:r>
          </a:p>
          <a:p>
            <a:pPr marL="393192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ontology in Web Ontology Language (OWL): </a:t>
            </a:r>
            <a:r>
              <a:rPr lang="en-US" b="1" dirty="0" smtClean="0"/>
              <a:t>CSCRO</a:t>
            </a:r>
          </a:p>
          <a:p>
            <a:endParaRPr lang="en-US" i="1" dirty="0" smtClean="0"/>
          </a:p>
          <a:p>
            <a:r>
              <a:rPr lang="en-US" dirty="0" smtClean="0"/>
              <a:t>A library that produces a RDF graph from C# and OWL: </a:t>
            </a:r>
            <a:r>
              <a:rPr lang="en-US" b="1" dirty="0" err="1" smtClean="0"/>
              <a:t>Sharprdf.Core</a:t>
            </a:r>
            <a:endParaRPr lang="en-US" b="1" dirty="0" smtClean="0"/>
          </a:p>
          <a:p>
            <a:endParaRPr lang="en-US" i="1" dirty="0"/>
          </a:p>
          <a:p>
            <a:r>
              <a:rPr lang="en-US" dirty="0" smtClean="0"/>
              <a:t>A command line application, for automation purpose: </a:t>
            </a:r>
            <a:r>
              <a:rPr lang="en-US" b="1" dirty="0" err="1" smtClean="0"/>
              <a:t>Sharprdf.Cmd</a:t>
            </a:r>
            <a:r>
              <a:rPr lang="en-US" b="1" dirty="0" smtClean="0"/>
              <a:t> </a:t>
            </a:r>
          </a:p>
          <a:p>
            <a:endParaRPr lang="en-US" i="1" dirty="0"/>
          </a:p>
          <a:p>
            <a:r>
              <a:rPr lang="en-US" dirty="0" smtClean="0"/>
              <a:t>An endpoint to query via SPARQL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2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6789467" cy="4154148"/>
          </a:xfrm>
        </p:spPr>
      </p:pic>
    </p:spTree>
    <p:extLst>
      <p:ext uri="{BB962C8B-B14F-4D97-AF65-F5344CB8AC3E}">
        <p14:creationId xmlns:p14="http://schemas.microsoft.com/office/powerpoint/2010/main" val="249815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71600"/>
            <a:ext cx="6477000" cy="462166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2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C# Source Code Representation Ontology</a:t>
            </a:r>
          </a:p>
          <a:p>
            <a:r>
              <a:rPr lang="en-US" dirty="0" smtClean="0"/>
              <a:t>Based on SCRO (an ontology for Java source code)</a:t>
            </a:r>
          </a:p>
          <a:p>
            <a:endParaRPr lang="en-US" dirty="0" smtClean="0"/>
          </a:p>
          <a:p>
            <a:r>
              <a:rPr lang="en-US" dirty="0" smtClean="0"/>
              <a:t>At first</a:t>
            </a:r>
            <a:r>
              <a:rPr lang="en-US" dirty="0"/>
              <a:t> </a:t>
            </a:r>
            <a:r>
              <a:rPr lang="en-US" dirty="0" smtClean="0"/>
              <a:t>- adapted for C#</a:t>
            </a:r>
          </a:p>
          <a:p>
            <a:r>
              <a:rPr lang="en-US" dirty="0" smtClean="0"/>
              <a:t>In the end - totally recreated for C#</a:t>
            </a:r>
          </a:p>
          <a:p>
            <a:endParaRPr lang="en-US" dirty="0" smtClean="0"/>
          </a:p>
          <a:p>
            <a:r>
              <a:rPr lang="en-US" dirty="0" smtClean="0"/>
              <a:t>Entities: Class, Namespace, Field, Method</a:t>
            </a:r>
          </a:p>
          <a:p>
            <a:r>
              <a:rPr lang="en-US" dirty="0" smtClean="0"/>
              <a:t>Properties: </a:t>
            </a:r>
            <a:r>
              <a:rPr lang="en-US" dirty="0" err="1" smtClean="0"/>
              <a:t>hasType</a:t>
            </a:r>
            <a:r>
              <a:rPr lang="en-US" dirty="0" smtClean="0"/>
              <a:t>, </a:t>
            </a:r>
            <a:r>
              <a:rPr lang="en-US" dirty="0" err="1" smtClean="0"/>
              <a:t>hasModifier</a:t>
            </a:r>
            <a:r>
              <a:rPr lang="en-US" dirty="0" smtClean="0"/>
              <a:t>, </a:t>
            </a:r>
            <a:r>
              <a:rPr lang="en-US" dirty="0" err="1" smtClean="0"/>
              <a:t>isMemberOf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Annotations: creator, date, language</a:t>
            </a:r>
          </a:p>
          <a:p>
            <a:endParaRPr lang="en-US" dirty="0" smtClean="0"/>
          </a:p>
          <a:p>
            <a:r>
              <a:rPr lang="en-US" dirty="0" smtClean="0"/>
              <a:t>Demo in </a:t>
            </a:r>
            <a:r>
              <a:rPr lang="en-US" b="1" i="1" cap="all" dirty="0"/>
              <a:t>PROTÉGÉ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CSCRO Ontology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5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“heart” of the project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/>
              <a:t>Working steps:</a:t>
            </a:r>
          </a:p>
          <a:p>
            <a:pPr lvl="1"/>
            <a:r>
              <a:rPr lang="en-US" dirty="0"/>
              <a:t>maps the ontology entities to nodes in graph</a:t>
            </a:r>
          </a:p>
          <a:p>
            <a:pPr lvl="1"/>
            <a:r>
              <a:rPr lang="en-US" dirty="0"/>
              <a:t>creates the syntax tree of the input source code (using “Roslyn”)</a:t>
            </a:r>
          </a:p>
          <a:p>
            <a:pPr lvl="1"/>
            <a:r>
              <a:rPr lang="en-US" dirty="0"/>
              <a:t>creates the RDF graph based on the syntax tree and the ontology </a:t>
            </a:r>
            <a:r>
              <a:rPr lang="en-US" dirty="0" smtClean="0"/>
              <a:t>mapping</a:t>
            </a:r>
          </a:p>
          <a:p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 err="1" smtClean="0"/>
              <a:t>is</a:t>
            </a:r>
            <a:r>
              <a:rPr lang="en-US" dirty="0" smtClean="0"/>
              <a:t> used by other components: </a:t>
            </a:r>
          </a:p>
          <a:p>
            <a:pPr lvl="1"/>
            <a:r>
              <a:rPr lang="en-US" dirty="0" smtClean="0"/>
              <a:t>command line, web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Sharprdf.Core</a:t>
            </a:r>
            <a:r>
              <a:rPr lang="en-US" dirty="0" smtClean="0"/>
              <a:t>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9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Purpose: </a:t>
            </a:r>
          </a:p>
          <a:p>
            <a:pPr lvl="1"/>
            <a:r>
              <a:rPr lang="en-US" dirty="0" smtClean="0"/>
              <a:t>use in continuous integration; create RDF graph at build</a:t>
            </a:r>
          </a:p>
          <a:p>
            <a:endParaRPr lang="en-US" dirty="0" smtClean="0"/>
          </a:p>
          <a:p>
            <a:r>
              <a:rPr lang="en-US" dirty="0" smtClean="0"/>
              <a:t>Usage:</a:t>
            </a:r>
          </a:p>
          <a:p>
            <a:r>
              <a:rPr lang="en-US" dirty="0" smtClean="0"/>
              <a:t>&gt;  </a:t>
            </a:r>
            <a:r>
              <a:rPr lang="en-US" dirty="0" err="1" smtClean="0"/>
              <a:t>sharprdf</a:t>
            </a:r>
            <a:r>
              <a:rPr lang="en-US" dirty="0" smtClean="0"/>
              <a:t> –o </a:t>
            </a:r>
            <a:r>
              <a:rPr lang="en-US" dirty="0" err="1" smtClean="0"/>
              <a:t>cscro.owl</a:t>
            </a:r>
            <a:r>
              <a:rPr lang="en-US" dirty="0" smtClean="0"/>
              <a:t> –f </a:t>
            </a:r>
            <a:r>
              <a:rPr lang="en-US" dirty="0" err="1" smtClean="0"/>
              <a:t>Program.cs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Arguments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- o (ontology)</a:t>
            </a:r>
          </a:p>
          <a:p>
            <a:pPr lvl="1"/>
            <a:r>
              <a:rPr lang="en-US" dirty="0"/>
              <a:t>- f (file</a:t>
            </a:r>
            <a:r>
              <a:rPr lang="en-US" dirty="0" smtClean="0"/>
              <a:t>): multiple files can be used</a:t>
            </a:r>
          </a:p>
          <a:p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raph.rdf</a:t>
            </a:r>
            <a:endParaRPr lang="en-US" dirty="0" smtClean="0"/>
          </a:p>
          <a:p>
            <a:pPr marL="393192" lvl="1" indent="0">
              <a:buNone/>
            </a:pPr>
            <a:endParaRPr lang="en-US" dirty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Sharprdf.Cmd</a:t>
            </a:r>
            <a:r>
              <a:rPr lang="en-US" dirty="0" smtClean="0"/>
              <a:t>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25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749</TotalTime>
  <Words>480</Words>
  <Application>Microsoft Office PowerPoint</Application>
  <PresentationFormat>On-screen Show (4:3)</PresentationFormat>
  <Paragraphs>122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 Semantic Analysis of Source Code in       Object Oriented Programming A Case Study for C#     </vt:lpstr>
      <vt:lpstr>Contents</vt:lpstr>
      <vt:lpstr>About the Project</vt:lpstr>
      <vt:lpstr>Objectives</vt:lpstr>
      <vt:lpstr>System Architecture</vt:lpstr>
      <vt:lpstr>System Architecture (2)</vt:lpstr>
      <vt:lpstr>CSCRO Ontology</vt:lpstr>
      <vt:lpstr>Sharprdf.Core Library</vt:lpstr>
      <vt:lpstr>Sharprdf.Cmd Application</vt:lpstr>
      <vt:lpstr>Demo</vt:lpstr>
      <vt:lpstr>Technologies</vt:lpstr>
      <vt:lpstr>Future Work</vt:lpstr>
      <vt:lpstr>Conclusions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Claudiu</dc:creator>
  <cp:lastModifiedBy>Claudiu</cp:lastModifiedBy>
  <cp:revision>41</cp:revision>
  <dcterms:created xsi:type="dcterms:W3CDTF">2006-08-16T00:00:00Z</dcterms:created>
  <dcterms:modified xsi:type="dcterms:W3CDTF">2015-06-29T05:29:00Z</dcterms:modified>
</cp:coreProperties>
</file>