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80" r:id="rId5"/>
    <p:sldId id="278" r:id="rId6"/>
    <p:sldId id="271" r:id="rId7"/>
    <p:sldId id="272" r:id="rId8"/>
    <p:sldId id="279" r:id="rId9"/>
    <p:sldId id="275" r:id="rId10"/>
    <p:sldId id="274" r:id="rId11"/>
    <p:sldId id="281" r:id="rId12"/>
    <p:sldId id="282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630" autoAdjust="0"/>
  </p:normalViewPr>
  <p:slideViewPr>
    <p:cSldViewPr snapToGrid="0">
      <p:cViewPr varScale="1">
        <p:scale>
          <a:sx n="93" d="100"/>
          <a:sy n="93" d="100"/>
        </p:scale>
        <p:origin x="12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C0491-14BC-4BFD-A8D3-D9F3632029D7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EB862-DBD5-4484-9AE6-23CA3008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Route/service/$rout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B862-DBD5-4484-9AE6-23CA300826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72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B862-DBD5-4484-9AE6-23CA300826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15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ngView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directive that complements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$route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service by including the rendered template of the current route into the main layout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index.html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file. Every time the current route changes, the included view changes with it according to the configuration of the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$route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service.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routeProvider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dirty="0">
                <a:effectLst/>
              </a:rPr>
              <a:t>Used for configuring routes.</a:t>
            </a:r>
          </a:p>
          <a:p>
            <a:pPr marL="0" indent="0"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$route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for deep-linking URLs to controllers and views (HTML partials). It watches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$location.url()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tries to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the path to an existing route definition.</a:t>
            </a: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routeParams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service allows you to retrieve the current set of route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B862-DBD5-4484-9AE6-23CA300826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B862-DBD5-4484-9AE6-23CA300826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7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0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8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19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49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64405" y="766826"/>
            <a:ext cx="7695116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7151" y="1701801"/>
            <a:ext cx="3936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25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2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0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6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2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1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FDD7-761F-4A6D-94FD-5BBB52464B3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9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FDD7-761F-4A6D-94FD-5BBB52464B3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81E7-B23F-438A-8272-53E5B2E6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9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Frontend Development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AngularJS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4725" y="6280151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de-DE" sz="800" dirty="0">
                <a:solidFill>
                  <a:srgbClr val="FFFFFF"/>
                </a:solidFill>
                <a:cs typeface="Arial"/>
              </a:rPr>
              <a:t>Pregatit de: Hanna Botár 	Data: 27.06.2016</a:t>
            </a:r>
            <a:endParaRPr lang="en-US" sz="800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6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807594" y="1954127"/>
            <a:ext cx="1268462" cy="926887"/>
          </a:xfrm>
        </p:spPr>
        <p:txBody>
          <a:bodyPr>
            <a:normAutofit/>
          </a:bodyPr>
          <a:lstStyle/>
          <a:p>
            <a:r>
              <a:rPr lang="en-US" sz="2600" dirty="0"/>
              <a:t>Value</a:t>
            </a:r>
            <a:r>
              <a:rPr lang="en-US" sz="2400" dirty="0"/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2441825" y="2881014"/>
            <a:ext cx="7164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myModule.value</a:t>
            </a:r>
            <a:r>
              <a:rPr lang="en-US" dirty="0"/>
              <a:t>("</a:t>
            </a:r>
            <a:r>
              <a:rPr lang="en-US" dirty="0" err="1"/>
              <a:t>numberValue</a:t>
            </a:r>
            <a:r>
              <a:rPr lang="en-US" dirty="0"/>
              <a:t>", 999);</a:t>
            </a:r>
          </a:p>
          <a:p>
            <a:r>
              <a:rPr lang="en-US" dirty="0" err="1"/>
              <a:t>myModule.value</a:t>
            </a:r>
            <a:r>
              <a:rPr lang="en-US" dirty="0"/>
              <a:t>("</a:t>
            </a:r>
            <a:r>
              <a:rPr lang="en-US" dirty="0" err="1"/>
              <a:t>stringValue</a:t>
            </a:r>
            <a:r>
              <a:rPr lang="en-US" dirty="0"/>
              <a:t>", "</a:t>
            </a:r>
            <a:r>
              <a:rPr lang="en-US" dirty="0" err="1"/>
              <a:t>abc</a:t>
            </a:r>
            <a:r>
              <a:rPr lang="en-US" dirty="0"/>
              <a:t>");</a:t>
            </a:r>
          </a:p>
          <a:p>
            <a:r>
              <a:rPr lang="en-US" dirty="0" err="1"/>
              <a:t>myModule.value</a:t>
            </a:r>
            <a:r>
              <a:rPr lang="en-US" dirty="0"/>
              <a:t>("</a:t>
            </a:r>
            <a:r>
              <a:rPr lang="en-US" dirty="0" err="1"/>
              <a:t>objectValue</a:t>
            </a:r>
            <a:r>
              <a:rPr lang="en-US" dirty="0"/>
              <a:t>", { val1 : 123, val2 : "</a:t>
            </a:r>
            <a:r>
              <a:rPr lang="en-US" dirty="0" err="1"/>
              <a:t>abc</a:t>
            </a:r>
            <a:r>
              <a:rPr lang="en-US" dirty="0"/>
              <a:t>"} );</a:t>
            </a:r>
          </a:p>
          <a:p>
            <a:endParaRPr lang="en-US" dirty="0"/>
          </a:p>
          <a:p>
            <a:r>
              <a:rPr lang="en-US" dirty="0" err="1"/>
              <a:t>myModule.controller</a:t>
            </a:r>
            <a:r>
              <a:rPr lang="en-US" dirty="0"/>
              <a:t>("</a:t>
            </a:r>
            <a:r>
              <a:rPr lang="en-US" dirty="0" err="1"/>
              <a:t>MyController</a:t>
            </a:r>
            <a:r>
              <a:rPr lang="en-US" dirty="0"/>
              <a:t>", function($scope, </a:t>
            </a:r>
            <a:r>
              <a:rPr lang="en-US" dirty="0" err="1"/>
              <a:t>numberValue</a:t>
            </a:r>
            <a:r>
              <a:rPr lang="en-US" dirty="0"/>
              <a:t>) {</a:t>
            </a:r>
          </a:p>
          <a:p>
            <a:r>
              <a:rPr lang="en-US" dirty="0"/>
              <a:t>    console.log(</a:t>
            </a:r>
            <a:r>
              <a:rPr lang="en-US" dirty="0" err="1"/>
              <a:t>numberValue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246618" y="2743200"/>
            <a:ext cx="7143961" cy="25479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8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807594" y="1954127"/>
            <a:ext cx="1268462" cy="926887"/>
          </a:xfrm>
        </p:spPr>
        <p:txBody>
          <a:bodyPr>
            <a:normAutofit/>
          </a:bodyPr>
          <a:lstStyle/>
          <a:p>
            <a:r>
              <a:rPr lang="en-US" sz="2600" dirty="0"/>
              <a:t>Factory</a:t>
            </a:r>
            <a:r>
              <a:rPr lang="en-US" sz="2400" dirty="0"/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2441825" y="2881014"/>
            <a:ext cx="71645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myModule.factory</a:t>
            </a:r>
            <a:r>
              <a:rPr lang="en-US" dirty="0"/>
              <a:t>("</a:t>
            </a:r>
            <a:r>
              <a:rPr lang="en-US" dirty="0" err="1"/>
              <a:t>myFactory</a:t>
            </a:r>
            <a:r>
              <a:rPr lang="en-US" dirty="0"/>
              <a:t>", function() </a:t>
            </a:r>
            <a:r>
              <a:rPr lang="en-US" dirty="0" smtClean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this.myServiceVariable</a:t>
            </a:r>
            <a:r>
              <a:rPr lang="en-US" dirty="0"/>
              <a:t> = “example</a:t>
            </a:r>
            <a:r>
              <a:rPr lang="en-US" dirty="0" smtClean="0"/>
              <a:t>”;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Will not be visible when injected in a controller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    return "a value";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myModule.controller</a:t>
            </a:r>
            <a:r>
              <a:rPr lang="en-US" dirty="0"/>
              <a:t>("</a:t>
            </a:r>
            <a:r>
              <a:rPr lang="en-US" dirty="0" err="1"/>
              <a:t>MyController</a:t>
            </a:r>
            <a:r>
              <a:rPr lang="en-US" dirty="0"/>
              <a:t>", function($scope, </a:t>
            </a:r>
            <a:r>
              <a:rPr lang="en-US" dirty="0" err="1"/>
              <a:t>myFactory</a:t>
            </a:r>
            <a:r>
              <a:rPr lang="en-US" dirty="0"/>
              <a:t>) {</a:t>
            </a:r>
          </a:p>
          <a:p>
            <a:r>
              <a:rPr lang="en-US" dirty="0"/>
              <a:t>    console.log(</a:t>
            </a:r>
            <a:r>
              <a:rPr lang="en-US" dirty="0" err="1"/>
              <a:t>myFactory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246618" y="2743200"/>
            <a:ext cx="7143961" cy="25479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9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807594" y="1954127"/>
            <a:ext cx="1268462" cy="926887"/>
          </a:xfrm>
        </p:spPr>
        <p:txBody>
          <a:bodyPr>
            <a:normAutofit/>
          </a:bodyPr>
          <a:lstStyle/>
          <a:p>
            <a:r>
              <a:rPr lang="en-US" sz="2600" dirty="0"/>
              <a:t>Service</a:t>
            </a:r>
            <a:r>
              <a:rPr lang="en-US" sz="2400" dirty="0"/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3859659" y="1876184"/>
            <a:ext cx="928098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myModule.service</a:t>
            </a:r>
            <a:r>
              <a:rPr lang="en-US" sz="1600" dirty="0"/>
              <a:t>("</a:t>
            </a:r>
            <a:r>
              <a:rPr lang="en-US" sz="1600" dirty="0" err="1"/>
              <a:t>myService</a:t>
            </a:r>
            <a:r>
              <a:rPr lang="en-US" sz="1600" dirty="0"/>
              <a:t>", function() 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this.myServiceVariable</a:t>
            </a:r>
            <a:r>
              <a:rPr lang="en-US" sz="1600" dirty="0" smtClean="0"/>
              <a:t> = “example”;</a:t>
            </a:r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smtClean="0"/>
              <a:t>return {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doFirst</a:t>
            </a:r>
            <a:r>
              <a:rPr lang="en-US" sz="1600" dirty="0" smtClean="0"/>
              <a:t>: function () {</a:t>
            </a:r>
          </a:p>
          <a:p>
            <a:r>
              <a:rPr lang="en-US" sz="1600" dirty="0" smtClean="0"/>
              <a:t>                console.log('first');</a:t>
            </a:r>
          </a:p>
          <a:p>
            <a:r>
              <a:rPr lang="en-US" sz="1600" dirty="0" smtClean="0"/>
              <a:t>            },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doSecond</a:t>
            </a:r>
            <a:r>
              <a:rPr lang="en-US" sz="1600" dirty="0" smtClean="0"/>
              <a:t>: function (text) {</a:t>
            </a:r>
          </a:p>
          <a:p>
            <a:r>
              <a:rPr lang="en-US" sz="1600" dirty="0" smtClean="0"/>
              <a:t>                console.log('second: ' + text);</a:t>
            </a:r>
          </a:p>
          <a:p>
            <a:r>
              <a:rPr lang="en-US" sz="1600" dirty="0" smtClean="0"/>
              <a:t>            }</a:t>
            </a:r>
          </a:p>
          <a:p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});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myModule.controller</a:t>
            </a:r>
            <a:r>
              <a:rPr lang="en-US" sz="1600" dirty="0"/>
              <a:t>("</a:t>
            </a:r>
            <a:r>
              <a:rPr lang="en-US" sz="1600" dirty="0" err="1"/>
              <a:t>MyController</a:t>
            </a:r>
            <a:r>
              <a:rPr lang="en-US" sz="1600" dirty="0"/>
              <a:t>", function($scope, </a:t>
            </a:r>
            <a:r>
              <a:rPr lang="en-US" sz="1600" dirty="0" err="1"/>
              <a:t>myService</a:t>
            </a:r>
            <a:r>
              <a:rPr lang="en-US" sz="1600" dirty="0"/>
              <a:t>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myService.doFirst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myService.doSecond</a:t>
            </a:r>
            <a:r>
              <a:rPr lang="en-US" sz="1600" dirty="0"/>
              <a:t>('Hello!');</a:t>
            </a:r>
          </a:p>
          <a:p>
            <a:r>
              <a:rPr lang="en-US" sz="1600" dirty="0"/>
              <a:t>});</a:t>
            </a:r>
          </a:p>
        </p:txBody>
      </p:sp>
      <p:sp>
        <p:nvSpPr>
          <p:cNvPr id="3" name="Rectangle 2"/>
          <p:cNvSpPr/>
          <p:nvPr/>
        </p:nvSpPr>
        <p:spPr>
          <a:xfrm>
            <a:off x="3407597" y="1777429"/>
            <a:ext cx="6928205" cy="39255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4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Workshop: </a:t>
            </a:r>
            <a:br>
              <a:rPr lang="en-US" dirty="0"/>
            </a:br>
            <a:r>
              <a:rPr lang="en-US"/>
              <a:t>AngularJS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4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123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4742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3139" y="2520000"/>
            <a:ext cx="7705725" cy="2902392"/>
          </a:xfrm>
        </p:spPr>
        <p:txBody>
          <a:bodyPr>
            <a:normAutofit/>
          </a:bodyPr>
          <a:lstStyle/>
          <a:p>
            <a:r>
              <a:rPr lang="en-US" dirty="0"/>
              <a:t>Topics</a:t>
            </a:r>
            <a:br>
              <a:rPr lang="en-US" dirty="0"/>
            </a:br>
            <a:r>
              <a:rPr lang="en-US" dirty="0"/>
              <a:t>	</a:t>
            </a:r>
            <a:r>
              <a:rPr lang="en-US" sz="3100" dirty="0"/>
              <a:t>- Routes</a:t>
            </a:r>
            <a:br>
              <a:rPr lang="en-US" sz="3100" dirty="0"/>
            </a:br>
            <a:r>
              <a:rPr lang="en-US" sz="3100" dirty="0"/>
              <a:t>	- HTTP Requests</a:t>
            </a:r>
            <a:br>
              <a:rPr lang="en-US" sz="3100" dirty="0"/>
            </a:br>
            <a:r>
              <a:rPr lang="en-US" sz="3100" dirty="0"/>
              <a:t>	- Services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4725" y="6280151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de-DE" sz="800" dirty="0">
                <a:solidFill>
                  <a:srgbClr val="FFFFFF"/>
                </a:solidFill>
                <a:cs typeface="Arial"/>
              </a:rPr>
              <a:t>Pregatit de: Alexandru Dima 	Data: 20.10.2014</a:t>
            </a:r>
            <a:endParaRPr lang="en-US" sz="800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77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57063" y="766800"/>
            <a:ext cx="2174264" cy="594000"/>
          </a:xfrm>
        </p:spPr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780674" y="1604208"/>
            <a:ext cx="7603958" cy="446137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multiple templates by routing (simulate multiple pages)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 of URL(ex: ‘#/</a:t>
            </a:r>
            <a:r>
              <a:rPr lang="en-US" dirty="0" err="1"/>
              <a:t>myroute</a:t>
            </a:r>
            <a:r>
              <a:rPr lang="en-US" dirty="0"/>
              <a:t>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 what template to show and what controller to use for manipulating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0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174264" cy="594000"/>
          </a:xfrm>
        </p:spPr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974747" y="1707255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ngRoute</a:t>
            </a:r>
            <a:r>
              <a:rPr lang="en-US" dirty="0"/>
              <a:t>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ngView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routeProvider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$route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routeParams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945167" y="1707255"/>
            <a:ext cx="7364516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70000" lnSpcReduction="20000"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myModule.config</a:t>
            </a:r>
            <a:r>
              <a:rPr lang="en-US" dirty="0"/>
              <a:t>(['$</a:t>
            </a:r>
            <a:r>
              <a:rPr lang="en-US" dirty="0" err="1"/>
              <a:t>routeProvider</a:t>
            </a:r>
            <a:r>
              <a:rPr lang="en-US" dirty="0"/>
              <a:t>',</a:t>
            </a:r>
          </a:p>
          <a:p>
            <a:r>
              <a:rPr lang="en-US" dirty="0"/>
              <a:t>        function($</a:t>
            </a:r>
            <a:r>
              <a:rPr lang="en-US" dirty="0" err="1"/>
              <a:t>routeProvider</a:t>
            </a:r>
            <a:r>
              <a:rPr lang="en-US" dirty="0"/>
              <a:t>) {</a:t>
            </a:r>
          </a:p>
          <a:p>
            <a:r>
              <a:rPr lang="en-US" dirty="0"/>
              <a:t>            $</a:t>
            </a:r>
            <a:r>
              <a:rPr lang="en-US" dirty="0" err="1"/>
              <a:t>routeProvider</a:t>
            </a:r>
            <a:r>
              <a:rPr lang="en-US" dirty="0"/>
              <a:t>.</a:t>
            </a:r>
          </a:p>
          <a:p>
            <a:r>
              <a:rPr lang="en-US" dirty="0"/>
              <a:t>                when('/students',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templateUrl</a:t>
            </a:r>
            <a:r>
              <a:rPr lang="en-US" dirty="0"/>
              <a:t>: 'first.html',</a:t>
            </a:r>
          </a:p>
          <a:p>
            <a:r>
              <a:rPr lang="en-US" dirty="0"/>
              <a:t>                    controller: '</a:t>
            </a:r>
            <a:r>
              <a:rPr lang="en-US" dirty="0" err="1"/>
              <a:t>FirstController</a:t>
            </a:r>
            <a:r>
              <a:rPr lang="en-US" dirty="0"/>
              <a:t>'</a:t>
            </a:r>
          </a:p>
          <a:p>
            <a:r>
              <a:rPr lang="en-US" dirty="0"/>
              <a:t>                }).</a:t>
            </a:r>
          </a:p>
          <a:p>
            <a:r>
              <a:rPr lang="en-US" dirty="0"/>
              <a:t>                when('/student/:id',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templateUrl</a:t>
            </a:r>
            <a:r>
              <a:rPr lang="en-US" dirty="0"/>
              <a:t>: 'second.html',</a:t>
            </a:r>
          </a:p>
          <a:p>
            <a:r>
              <a:rPr lang="en-US" dirty="0"/>
              <a:t>                    controller: '</a:t>
            </a:r>
            <a:r>
              <a:rPr lang="en-US" dirty="0" err="1"/>
              <a:t>SecondController</a:t>
            </a:r>
            <a:r>
              <a:rPr lang="en-US" dirty="0"/>
              <a:t>'</a:t>
            </a:r>
          </a:p>
          <a:p>
            <a:r>
              <a:rPr lang="en-US" dirty="0"/>
              <a:t>                }).</a:t>
            </a:r>
          </a:p>
          <a:p>
            <a:r>
              <a:rPr lang="en-US" dirty="0"/>
              <a:t>                otherwise({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redirectTo</a:t>
            </a:r>
            <a:r>
              <a:rPr lang="en-US" dirty="0"/>
              <a:t>: '/'</a:t>
            </a:r>
          </a:p>
          <a:p>
            <a:r>
              <a:rPr lang="en-US" dirty="0"/>
              <a:t>                });</a:t>
            </a:r>
          </a:p>
          <a:p>
            <a:r>
              <a:rPr lang="en-US" dirty="0"/>
              <a:t>        }]);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311739" y="1551399"/>
            <a:ext cx="4027524" cy="414048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781537" y="3891550"/>
            <a:ext cx="13033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$routeParams.id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774130" y="4037744"/>
            <a:ext cx="853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2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Workshop: </a:t>
            </a:r>
            <a:br>
              <a:rPr lang="en-US" dirty="0"/>
            </a:br>
            <a:r>
              <a:rPr lang="en-US" dirty="0"/>
              <a:t>AngularJS Routes</a:t>
            </a:r>
          </a:p>
        </p:txBody>
      </p:sp>
    </p:spTree>
    <p:extLst>
      <p:ext uri="{BB962C8B-B14F-4D97-AF65-F5344CB8AC3E}">
        <p14:creationId xmlns:p14="http://schemas.microsoft.com/office/powerpoint/2010/main" val="184311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3116656" cy="594000"/>
          </a:xfrm>
        </p:spPr>
        <p:txBody>
          <a:bodyPr/>
          <a:lstStyle/>
          <a:p>
            <a:r>
              <a:rPr lang="en-US" dirty="0"/>
              <a:t>HTTP Requests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145964" y="1767155"/>
            <a:ext cx="7364516" cy="38344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AJAX requests to a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Asynchronous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 and error callback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as JSON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$http.get(url, config)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$http.post(url, data, config)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$http.put(url, data, config)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$http.delete(url, config)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$http(</a:t>
            </a:r>
            <a:r>
              <a:rPr lang="en-US" sz="1600" dirty="0" err="1"/>
              <a:t>config</a:t>
            </a:r>
            <a:r>
              <a:rPr lang="en-US" sz="1600" dirty="0"/>
              <a:t>) – </a:t>
            </a:r>
            <a:r>
              <a:rPr lang="en-US" sz="1600" dirty="0" err="1"/>
              <a:t>url</a:t>
            </a:r>
            <a:r>
              <a:rPr lang="en-US" sz="1600" dirty="0"/>
              <a:t>, method, headers, </a:t>
            </a:r>
            <a:r>
              <a:rPr lang="en-US" sz="1600" dirty="0" err="1"/>
              <a:t>params</a:t>
            </a:r>
            <a:r>
              <a:rPr lang="en-US" sz="1600" dirty="0"/>
              <a:t>, etc.</a:t>
            </a:r>
          </a:p>
        </p:txBody>
      </p:sp>
      <p:sp>
        <p:nvSpPr>
          <p:cNvPr id="2" name="Rectangle 1"/>
          <p:cNvSpPr/>
          <p:nvPr/>
        </p:nvSpPr>
        <p:spPr>
          <a:xfrm>
            <a:off x="5637141" y="2094838"/>
            <a:ext cx="57466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$</a:t>
            </a:r>
            <a:r>
              <a:rPr lang="en-US" sz="1600" dirty="0" err="1"/>
              <a:t>http.get</a:t>
            </a:r>
            <a:r>
              <a:rPr lang="en-US" sz="1600" dirty="0"/>
              <a:t>("</a:t>
            </a:r>
            <a:r>
              <a:rPr lang="en-US" sz="1600" dirty="0" err="1"/>
              <a:t>someUrl</a:t>
            </a:r>
            <a:r>
              <a:rPr lang="en-US" sz="1600" dirty="0"/>
              <a:t>")</a:t>
            </a:r>
          </a:p>
          <a:p>
            <a:r>
              <a:rPr lang="en-US" sz="1600" dirty="0"/>
              <a:t>	.success(function(data, status, headers, </a:t>
            </a:r>
            <a:r>
              <a:rPr lang="en-US" sz="1600" dirty="0" err="1"/>
              <a:t>config</a:t>
            </a:r>
            <a:r>
              <a:rPr lang="en-US" sz="1600" dirty="0"/>
              <a:t>) {</a:t>
            </a:r>
          </a:p>
          <a:p>
            <a:r>
              <a:rPr lang="en-US" sz="1600" dirty="0"/>
              <a:t>		$</a:t>
            </a:r>
            <a:r>
              <a:rPr lang="en-US" sz="1600" dirty="0" err="1"/>
              <a:t>scope.serverData</a:t>
            </a:r>
            <a:r>
              <a:rPr lang="en-US" sz="1600" dirty="0"/>
              <a:t> = data;</a:t>
            </a:r>
          </a:p>
          <a:p>
            <a:r>
              <a:rPr lang="en-US" sz="1600" dirty="0"/>
              <a:t>	})</a:t>
            </a:r>
          </a:p>
          <a:p>
            <a:r>
              <a:rPr lang="en-US" sz="1600" dirty="0"/>
              <a:t>	.error (function(data, status, headers, </a:t>
            </a:r>
            <a:r>
              <a:rPr lang="en-US" sz="1600" dirty="0" err="1"/>
              <a:t>config</a:t>
            </a:r>
            <a:r>
              <a:rPr lang="en-US" sz="1600" dirty="0"/>
              <a:t>){</a:t>
            </a:r>
          </a:p>
          <a:p>
            <a:r>
              <a:rPr lang="en-US" sz="1600" dirty="0"/>
              <a:t>		alert("Error: " + status);</a:t>
            </a:r>
          </a:p>
          <a:p>
            <a:r>
              <a:rPr lang="en-US" sz="1600" dirty="0"/>
              <a:t>	});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578868" y="2013735"/>
            <a:ext cx="5219272" cy="20548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7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3116656" cy="594000"/>
          </a:xfrm>
        </p:spPr>
        <p:txBody>
          <a:bodyPr/>
          <a:lstStyle/>
          <a:p>
            <a:r>
              <a:rPr lang="en-US" dirty="0"/>
              <a:t>HTTP Requests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r>
              <a:rPr lang="en-US" dirty="0"/>
              <a:t>$http("</a:t>
            </a:r>
            <a:r>
              <a:rPr lang="en-US" dirty="0" err="1"/>
              <a:t>someUrl</a:t>
            </a:r>
            <a:r>
              <a:rPr lang="en-US" dirty="0"/>
              <a:t>", "GET")</a:t>
            </a:r>
          </a:p>
          <a:p>
            <a:r>
              <a:rPr lang="en-US" dirty="0"/>
              <a:t>	.success(function(data, status, headers, </a:t>
            </a:r>
            <a:r>
              <a:rPr lang="en-US" dirty="0" err="1"/>
              <a:t>config</a:t>
            </a:r>
            <a:r>
              <a:rPr lang="en-US" dirty="0"/>
              <a:t>) {</a:t>
            </a:r>
          </a:p>
          <a:p>
            <a:r>
              <a:rPr lang="en-US" dirty="0"/>
              <a:t>		$</a:t>
            </a:r>
            <a:r>
              <a:rPr lang="en-US" dirty="0" err="1"/>
              <a:t>scope.serverData</a:t>
            </a:r>
            <a:r>
              <a:rPr lang="en-US" dirty="0"/>
              <a:t> = data;</a:t>
            </a:r>
          </a:p>
          <a:p>
            <a:r>
              <a:rPr lang="en-US" dirty="0"/>
              <a:t>	})</a:t>
            </a:r>
          </a:p>
          <a:p>
            <a:r>
              <a:rPr lang="en-US" dirty="0"/>
              <a:t>	.error (function(data, status, headers, </a:t>
            </a:r>
            <a:r>
              <a:rPr lang="en-US" dirty="0" err="1"/>
              <a:t>config</a:t>
            </a:r>
            <a:r>
              <a:rPr lang="en-US" dirty="0"/>
              <a:t>){</a:t>
            </a:r>
          </a:p>
          <a:p>
            <a:r>
              <a:rPr lang="en-US" dirty="0"/>
              <a:t>		alert("Error: " + status);</a:t>
            </a:r>
          </a:p>
          <a:p>
            <a:r>
              <a:rPr lang="en-US" dirty="0"/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111505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Workshop: </a:t>
            </a:r>
            <a:br>
              <a:rPr lang="en-US" dirty="0"/>
            </a:br>
            <a:r>
              <a:rPr lang="en-US" dirty="0" err="1"/>
              <a:t>AngularJS</a:t>
            </a:r>
            <a:r>
              <a:rPr lang="en-US" dirty="0"/>
              <a:t> HTTP request</a:t>
            </a:r>
          </a:p>
        </p:txBody>
      </p:sp>
    </p:spTree>
    <p:extLst>
      <p:ext uri="{BB962C8B-B14F-4D97-AF65-F5344CB8AC3E}">
        <p14:creationId xmlns:p14="http://schemas.microsoft.com/office/powerpoint/2010/main" val="218345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695236" y="1438382"/>
            <a:ext cx="7431694" cy="45844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Built-in dependency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Objects used for organize and share code in applications;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Injected in controllers or other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Singleton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Lazy instantiated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common types of service recipes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Value – used for configurations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Factory – calls the function and injects the returned value;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Service – calls the function as a constructor and injects the created object;</a:t>
            </a:r>
          </a:p>
        </p:txBody>
      </p:sp>
    </p:spTree>
    <p:extLst>
      <p:ext uri="{BB962C8B-B14F-4D97-AF65-F5344CB8AC3E}">
        <p14:creationId xmlns:p14="http://schemas.microsoft.com/office/powerpoint/2010/main" val="234912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438</Words>
  <Application>Microsoft Office PowerPoint</Application>
  <PresentationFormat>Widescreen</PresentationFormat>
  <Paragraphs>119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Frontend Development  AngularJS</vt:lpstr>
      <vt:lpstr>Topics  - Routes  - HTTP Requests  - Services </vt:lpstr>
      <vt:lpstr>Routes</vt:lpstr>
      <vt:lpstr>Routes</vt:lpstr>
      <vt:lpstr>Workshop:  AngularJS Routes</vt:lpstr>
      <vt:lpstr>HTTP Requests</vt:lpstr>
      <vt:lpstr>HTTP Requests</vt:lpstr>
      <vt:lpstr>Workshop:  AngularJS HTTP request</vt:lpstr>
      <vt:lpstr>Services</vt:lpstr>
      <vt:lpstr>Services</vt:lpstr>
      <vt:lpstr>Services</vt:lpstr>
      <vt:lpstr>Services</vt:lpstr>
      <vt:lpstr>Workshop:  AngularJS Services</vt:lpstr>
      <vt:lpstr>Questions?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Development  AngularJS</dc:title>
  <dc:creator>Hanna Botar</dc:creator>
  <cp:lastModifiedBy>Marian Spoiala</cp:lastModifiedBy>
  <cp:revision>20</cp:revision>
  <dcterms:created xsi:type="dcterms:W3CDTF">2015-05-11T12:00:57Z</dcterms:created>
  <dcterms:modified xsi:type="dcterms:W3CDTF">2017-06-29T06:24:26Z</dcterms:modified>
</cp:coreProperties>
</file>