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6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81" r:id="rId13"/>
    <p:sldId id="278" r:id="rId14"/>
    <p:sldId id="279" r:id="rId15"/>
    <p:sldId id="283" r:id="rId16"/>
    <p:sldId id="275" r:id="rId1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Dodoiu" initials="AD" lastIdx="1" clrIdx="0">
    <p:extLst>
      <p:ext uri="{19B8F6BF-5375-455C-9EA6-DF929625EA0E}">
        <p15:presenceInfo xmlns:p15="http://schemas.microsoft.com/office/powerpoint/2012/main" userId="76d829aaafc882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u Turcanu" userId="44760fa019e5a59c" providerId="LiveId" clId="{4C364E2E-CCF2-426A-8AD5-CD587FB8133B}"/>
    <pc:docChg chg="undo redo custSel addSld delSld modSld sldOrd">
      <pc:chgData name="Claudiu Turcanu" userId="44760fa019e5a59c" providerId="LiveId" clId="{4C364E2E-CCF2-426A-8AD5-CD587FB8133B}" dt="2022-05-28T04:16:16.319" v="3802" actId="313"/>
      <pc:docMkLst>
        <pc:docMk/>
      </pc:docMkLst>
      <pc:sldChg chg="addSp delSp modSp mod setBg">
        <pc:chgData name="Claudiu Turcanu" userId="44760fa019e5a59c" providerId="LiveId" clId="{4C364E2E-CCF2-426A-8AD5-CD587FB8133B}" dt="2022-05-28T00:05:15.513" v="2129" actId="478"/>
        <pc:sldMkLst>
          <pc:docMk/>
          <pc:sldMk cId="640289894" sldId="256"/>
        </pc:sldMkLst>
        <pc:spChg chg="add mod">
          <ac:chgData name="Claudiu Turcanu" userId="44760fa019e5a59c" providerId="LiveId" clId="{4C364E2E-CCF2-426A-8AD5-CD587FB8133B}" dt="2022-05-27T21:35:45.089" v="461" actId="20577"/>
          <ac:spMkLst>
            <pc:docMk/>
            <pc:sldMk cId="640289894" sldId="256"/>
            <ac:spMk id="2" creationId="{D46A6175-58D4-2DAE-8355-58641E55D2DD}"/>
          </ac:spMkLst>
        </pc:spChg>
        <pc:spChg chg="add del mod">
          <ac:chgData name="Claudiu Turcanu" userId="44760fa019e5a59c" providerId="LiveId" clId="{4C364E2E-CCF2-426A-8AD5-CD587FB8133B}" dt="2022-05-27T21:26:55.638" v="153" actId="478"/>
          <ac:spMkLst>
            <pc:docMk/>
            <pc:sldMk cId="640289894" sldId="256"/>
            <ac:spMk id="4" creationId="{21414AB6-AFD7-FBDF-A3DD-772760F821AE}"/>
          </ac:spMkLst>
        </pc:spChg>
        <pc:spChg chg="add del mod">
          <ac:chgData name="Claudiu Turcanu" userId="44760fa019e5a59c" providerId="LiveId" clId="{4C364E2E-CCF2-426A-8AD5-CD587FB8133B}" dt="2022-05-27T21:21:42.234" v="13" actId="478"/>
          <ac:spMkLst>
            <pc:docMk/>
            <pc:sldMk cId="640289894" sldId="256"/>
            <ac:spMk id="5" creationId="{D48C282B-745C-47ED-A7A9-E3A3C2C30522}"/>
          </ac:spMkLst>
        </pc:spChg>
        <pc:spChg chg="del">
          <ac:chgData name="Claudiu Turcanu" userId="44760fa019e5a59c" providerId="LiveId" clId="{4C364E2E-CCF2-426A-8AD5-CD587FB8133B}" dt="2022-05-27T21:20:39.483" v="3" actId="478"/>
          <ac:spMkLst>
            <pc:docMk/>
            <pc:sldMk cId="640289894" sldId="256"/>
            <ac:spMk id="6" creationId="{15F33489-2675-4A69-ADC7-618CEC36DAC3}"/>
          </ac:spMkLst>
        </pc:spChg>
        <pc:spChg chg="add del mod">
          <ac:chgData name="Claudiu Turcanu" userId="44760fa019e5a59c" providerId="LiveId" clId="{4C364E2E-CCF2-426A-8AD5-CD587FB8133B}" dt="2022-05-27T21:22:18.196" v="18" actId="478"/>
          <ac:spMkLst>
            <pc:docMk/>
            <pc:sldMk cId="640289894" sldId="256"/>
            <ac:spMk id="11" creationId="{F5460B18-3E45-A92F-F9F6-5BFE50E30033}"/>
          </ac:spMkLst>
        </pc:spChg>
        <pc:spChg chg="del">
          <ac:chgData name="Claudiu Turcanu" userId="44760fa019e5a59c" providerId="LiveId" clId="{4C364E2E-CCF2-426A-8AD5-CD587FB8133B}" dt="2022-05-27T21:20:34.422" v="2" actId="478"/>
          <ac:spMkLst>
            <pc:docMk/>
            <pc:sldMk cId="640289894" sldId="256"/>
            <ac:spMk id="13" creationId="{7ED1A3DC-1809-4474-9D56-FB8F2F1103C9}"/>
          </ac:spMkLst>
        </pc:spChg>
        <pc:spChg chg="mod">
          <ac:chgData name="Claudiu Turcanu" userId="44760fa019e5a59c" providerId="LiveId" clId="{4C364E2E-CCF2-426A-8AD5-CD587FB8133B}" dt="2022-05-27T21:38:28.221" v="465" actId="1076"/>
          <ac:spMkLst>
            <pc:docMk/>
            <pc:sldMk cId="640289894" sldId="256"/>
            <ac:spMk id="15" creationId="{322489EC-8CB9-41EA-89E2-2E68BE9E2FD5}"/>
          </ac:spMkLst>
        </pc:spChg>
        <pc:spChg chg="del">
          <ac:chgData name="Claudiu Turcanu" userId="44760fa019e5a59c" providerId="LiveId" clId="{4C364E2E-CCF2-426A-8AD5-CD587FB8133B}" dt="2022-05-27T21:26:50.892" v="152" actId="478"/>
          <ac:spMkLst>
            <pc:docMk/>
            <pc:sldMk cId="640289894" sldId="256"/>
            <ac:spMk id="16" creationId="{5060FBB5-CA16-4D83-AB9E-90B95BCF010D}"/>
          </ac:spMkLst>
        </pc:spChg>
        <pc:spChg chg="mod">
          <ac:chgData name="Claudiu Turcanu" userId="44760fa019e5a59c" providerId="LiveId" clId="{4C364E2E-CCF2-426A-8AD5-CD587FB8133B}" dt="2022-05-27T21:38:44.500" v="467" actId="1076"/>
          <ac:spMkLst>
            <pc:docMk/>
            <pc:sldMk cId="640289894" sldId="256"/>
            <ac:spMk id="17" creationId="{7798BA9F-D4E4-4F69-B30C-DAE21C421A7B}"/>
          </ac:spMkLst>
        </pc:spChg>
        <pc:picChg chg="del">
          <ac:chgData name="Claudiu Turcanu" userId="44760fa019e5a59c" providerId="LiveId" clId="{4C364E2E-CCF2-426A-8AD5-CD587FB8133B}" dt="2022-05-27T21:20:29.412" v="1" actId="478"/>
          <ac:picMkLst>
            <pc:docMk/>
            <pc:sldMk cId="640289894" sldId="256"/>
            <ac:picMk id="8" creationId="{EF8C3CD8-6133-4E21-B979-000266318D89}"/>
          </ac:picMkLst>
        </pc:picChg>
        <pc:picChg chg="add del mod">
          <ac:chgData name="Claudiu Turcanu" userId="44760fa019e5a59c" providerId="LiveId" clId="{4C364E2E-CCF2-426A-8AD5-CD587FB8133B}" dt="2022-05-28T00:05:15.513" v="2129" actId="478"/>
          <ac:picMkLst>
            <pc:docMk/>
            <pc:sldMk cId="640289894" sldId="256"/>
            <ac:picMk id="9" creationId="{B1D32A5E-629C-069D-575F-6E16AA24E1DF}"/>
          </ac:picMkLst>
        </pc:picChg>
        <pc:picChg chg="add del mod">
          <ac:chgData name="Claudiu Turcanu" userId="44760fa019e5a59c" providerId="LiveId" clId="{4C364E2E-CCF2-426A-8AD5-CD587FB8133B}" dt="2022-05-27T21:23:05.845" v="29" actId="478"/>
          <ac:picMkLst>
            <pc:docMk/>
            <pc:sldMk cId="640289894" sldId="256"/>
            <ac:picMk id="10" creationId="{9C82178E-7130-4187-BF18-E1A8A91EEC68}"/>
          </ac:picMkLst>
        </pc:picChg>
        <pc:picChg chg="del">
          <ac:chgData name="Claudiu Turcanu" userId="44760fa019e5a59c" providerId="LiveId" clId="{4C364E2E-CCF2-426A-8AD5-CD587FB8133B}" dt="2022-05-27T21:20:27.010" v="0" actId="478"/>
          <ac:picMkLst>
            <pc:docMk/>
            <pc:sldMk cId="640289894" sldId="256"/>
            <ac:picMk id="12" creationId="{24271D95-508A-4305-AAD4-6535A788CD0F}"/>
          </ac:picMkLst>
        </pc:picChg>
        <pc:picChg chg="add mod">
          <ac:chgData name="Claudiu Turcanu" userId="44760fa019e5a59c" providerId="LiveId" clId="{4C364E2E-CCF2-426A-8AD5-CD587FB8133B}" dt="2022-05-27T21:33:32.648" v="325" actId="1076"/>
          <ac:picMkLst>
            <pc:docMk/>
            <pc:sldMk cId="640289894" sldId="256"/>
            <ac:picMk id="14" creationId="{C667EE79-5251-0E16-9DD5-E0EE8008650F}"/>
          </ac:picMkLst>
        </pc:picChg>
      </pc:sldChg>
      <pc:sldChg chg="addSp delSp modSp mod">
        <pc:chgData name="Claudiu Turcanu" userId="44760fa019e5a59c" providerId="LiveId" clId="{4C364E2E-CCF2-426A-8AD5-CD587FB8133B}" dt="2022-05-28T00:18:19.557" v="2135" actId="20577"/>
        <pc:sldMkLst>
          <pc:docMk/>
          <pc:sldMk cId="3810126766" sldId="257"/>
        </pc:sldMkLst>
        <pc:spChg chg="mod">
          <ac:chgData name="Claudiu Turcanu" userId="44760fa019e5a59c" providerId="LiveId" clId="{4C364E2E-CCF2-426A-8AD5-CD587FB8133B}" dt="2022-05-27T21:53:58.093" v="741" actId="14100"/>
          <ac:spMkLst>
            <pc:docMk/>
            <pc:sldMk cId="3810126766" sldId="257"/>
            <ac:spMk id="2" creationId="{78F0CF16-EE74-4ED3-9C81-0A5065916194}"/>
          </ac:spMkLst>
        </pc:spChg>
        <pc:spChg chg="del mod">
          <ac:chgData name="Claudiu Turcanu" userId="44760fa019e5a59c" providerId="LiveId" clId="{4C364E2E-CCF2-426A-8AD5-CD587FB8133B}" dt="2022-05-27T21:42:53.059" v="492" actId="478"/>
          <ac:spMkLst>
            <pc:docMk/>
            <pc:sldMk cId="3810126766" sldId="257"/>
            <ac:spMk id="6" creationId="{03675080-2007-411F-B255-1D983DACA973}"/>
          </ac:spMkLst>
        </pc:spChg>
        <pc:spChg chg="del mod">
          <ac:chgData name="Claudiu Turcanu" userId="44760fa019e5a59c" providerId="LiveId" clId="{4C364E2E-CCF2-426A-8AD5-CD587FB8133B}" dt="2022-05-27T21:24:51.619" v="101" actId="478"/>
          <ac:spMkLst>
            <pc:docMk/>
            <pc:sldMk cId="3810126766" sldId="257"/>
            <ac:spMk id="7" creationId="{BDAEE10D-FE00-4EC6-8464-066EB973A9EA}"/>
          </ac:spMkLst>
        </pc:spChg>
        <pc:spChg chg="del mod">
          <ac:chgData name="Claudiu Turcanu" userId="44760fa019e5a59c" providerId="LiveId" clId="{4C364E2E-CCF2-426A-8AD5-CD587FB8133B}" dt="2022-05-27T21:43:41.413" v="503" actId="478"/>
          <ac:spMkLst>
            <pc:docMk/>
            <pc:sldMk cId="3810126766" sldId="257"/>
            <ac:spMk id="8" creationId="{3F70DBBA-E51D-446F-A4B1-FCE0E07E90C0}"/>
          </ac:spMkLst>
        </pc:spChg>
        <pc:spChg chg="del mod">
          <ac:chgData name="Claudiu Turcanu" userId="44760fa019e5a59c" providerId="LiveId" clId="{4C364E2E-CCF2-426A-8AD5-CD587FB8133B}" dt="2022-05-27T21:47:18.424" v="547" actId="478"/>
          <ac:spMkLst>
            <pc:docMk/>
            <pc:sldMk cId="3810126766" sldId="257"/>
            <ac:spMk id="9" creationId="{A7DA1C27-1B13-4F69-B55B-5D8F32737B10}"/>
          </ac:spMkLst>
        </pc:spChg>
        <pc:spChg chg="add mod">
          <ac:chgData name="Claudiu Turcanu" userId="44760fa019e5a59c" providerId="LiveId" clId="{4C364E2E-CCF2-426A-8AD5-CD587FB8133B}" dt="2022-05-27T21:43:00.671" v="494" actId="14100"/>
          <ac:spMkLst>
            <pc:docMk/>
            <pc:sldMk cId="3810126766" sldId="257"/>
            <ac:spMk id="10" creationId="{6DAF0362-57A2-FB94-F08F-EDE59CD0EF30}"/>
          </ac:spMkLst>
        </pc:spChg>
        <pc:spChg chg="mod">
          <ac:chgData name="Claudiu Turcanu" userId="44760fa019e5a59c" providerId="LiveId" clId="{4C364E2E-CCF2-426A-8AD5-CD587FB8133B}" dt="2022-05-28T00:18:19.557" v="2135" actId="20577"/>
          <ac:spMkLst>
            <pc:docMk/>
            <pc:sldMk cId="3810126766" sldId="257"/>
            <ac:spMk id="11" creationId="{C2BBE9BC-92F5-4D79-80E7-B885ED146261}"/>
          </ac:spMkLst>
        </pc:spChg>
        <pc:spChg chg="mod">
          <ac:chgData name="Claudiu Turcanu" userId="44760fa019e5a59c" providerId="LiveId" clId="{4C364E2E-CCF2-426A-8AD5-CD587FB8133B}" dt="2022-05-27T21:53:55.384" v="740" actId="14100"/>
          <ac:spMkLst>
            <pc:docMk/>
            <pc:sldMk cId="3810126766" sldId="257"/>
            <ac:spMk id="12" creationId="{9E9BC04E-E15D-4AE7-BB1F-37E4F8BB6C11}"/>
          </ac:spMkLst>
        </pc:spChg>
        <pc:spChg chg="add del mod">
          <ac:chgData name="Claudiu Turcanu" userId="44760fa019e5a59c" providerId="LiveId" clId="{4C364E2E-CCF2-426A-8AD5-CD587FB8133B}" dt="2022-05-27T21:44:17.571" v="511" actId="478"/>
          <ac:spMkLst>
            <pc:docMk/>
            <pc:sldMk cId="3810126766" sldId="257"/>
            <ac:spMk id="14" creationId="{F59E2527-16C5-CB2C-99D2-53924615E8E7}"/>
          </ac:spMkLst>
        </pc:spChg>
        <pc:spChg chg="add del mod">
          <ac:chgData name="Claudiu Turcanu" userId="44760fa019e5a59c" providerId="LiveId" clId="{4C364E2E-CCF2-426A-8AD5-CD587FB8133B}" dt="2022-05-27T21:46:24.031" v="534" actId="478"/>
          <ac:spMkLst>
            <pc:docMk/>
            <pc:sldMk cId="3810126766" sldId="257"/>
            <ac:spMk id="15" creationId="{A8077D69-B8A0-FB34-9171-D05CACAB3B5A}"/>
          </ac:spMkLst>
        </pc:spChg>
        <pc:spChg chg="add del mod">
          <ac:chgData name="Claudiu Turcanu" userId="44760fa019e5a59c" providerId="LiveId" clId="{4C364E2E-CCF2-426A-8AD5-CD587FB8133B}" dt="2022-05-27T21:47:15.627" v="546" actId="478"/>
          <ac:spMkLst>
            <pc:docMk/>
            <pc:sldMk cId="3810126766" sldId="257"/>
            <ac:spMk id="16" creationId="{C3D4E992-D82D-D056-9264-662AE7DEE01B}"/>
          </ac:spMkLst>
        </pc:spChg>
        <pc:spChg chg="add del mod">
          <ac:chgData name="Claudiu Turcanu" userId="44760fa019e5a59c" providerId="LiveId" clId="{4C364E2E-CCF2-426A-8AD5-CD587FB8133B}" dt="2022-05-27T21:47:21.160" v="548" actId="478"/>
          <ac:spMkLst>
            <pc:docMk/>
            <pc:sldMk cId="3810126766" sldId="257"/>
            <ac:spMk id="17" creationId="{99C2A393-3E30-E2C1-AC45-6FB20C7DB3A5}"/>
          </ac:spMkLst>
        </pc:spChg>
        <pc:spChg chg="add mod">
          <ac:chgData name="Claudiu Turcanu" userId="44760fa019e5a59c" providerId="LiveId" clId="{4C364E2E-CCF2-426A-8AD5-CD587FB8133B}" dt="2022-05-27T21:55:15.174" v="760" actId="1076"/>
          <ac:spMkLst>
            <pc:docMk/>
            <pc:sldMk cId="3810126766" sldId="257"/>
            <ac:spMk id="18" creationId="{1B6849DB-ADEB-30F3-FC2A-F983143F7370}"/>
          </ac:spMkLst>
        </pc:spChg>
        <pc:spChg chg="add mod">
          <ac:chgData name="Claudiu Turcanu" userId="44760fa019e5a59c" providerId="LiveId" clId="{4C364E2E-CCF2-426A-8AD5-CD587FB8133B}" dt="2022-05-27T21:55:19.805" v="761" actId="1076"/>
          <ac:spMkLst>
            <pc:docMk/>
            <pc:sldMk cId="3810126766" sldId="257"/>
            <ac:spMk id="19" creationId="{8239729F-CE59-9836-D3CD-2E9CEAEA0E05}"/>
          </ac:spMkLst>
        </pc:spChg>
        <pc:spChg chg="add del mod">
          <ac:chgData name="Claudiu Turcanu" userId="44760fa019e5a59c" providerId="LiveId" clId="{4C364E2E-CCF2-426A-8AD5-CD587FB8133B}" dt="2022-05-27T21:54:56.355" v="751" actId="478"/>
          <ac:spMkLst>
            <pc:docMk/>
            <pc:sldMk cId="3810126766" sldId="257"/>
            <ac:spMk id="20" creationId="{B0312659-949C-A153-B3D2-D9EB2CC8BEDD}"/>
          </ac:spMkLst>
        </pc:spChg>
        <pc:spChg chg="add del">
          <ac:chgData name="Claudiu Turcanu" userId="44760fa019e5a59c" providerId="LiveId" clId="{4C364E2E-CCF2-426A-8AD5-CD587FB8133B}" dt="2022-05-27T21:50:41.838" v="701" actId="22"/>
          <ac:spMkLst>
            <pc:docMk/>
            <pc:sldMk cId="3810126766" sldId="257"/>
            <ac:spMk id="21" creationId="{FBFD9171-84F9-5E58-FA6F-F3113391E961}"/>
          </ac:spMkLst>
        </pc:spChg>
        <pc:spChg chg="add del mod">
          <ac:chgData name="Claudiu Turcanu" userId="44760fa019e5a59c" providerId="LiveId" clId="{4C364E2E-CCF2-426A-8AD5-CD587FB8133B}" dt="2022-05-27T21:55:03.804" v="756" actId="478"/>
          <ac:spMkLst>
            <pc:docMk/>
            <pc:sldMk cId="3810126766" sldId="257"/>
            <ac:spMk id="22" creationId="{E071F149-6A5B-714E-B161-C5702168EE52}"/>
          </ac:spMkLst>
        </pc:spChg>
        <pc:spChg chg="add del mod">
          <ac:chgData name="Claudiu Turcanu" userId="44760fa019e5a59c" providerId="LiveId" clId="{4C364E2E-CCF2-426A-8AD5-CD587FB8133B}" dt="2022-05-27T21:55:02.593" v="755" actId="478"/>
          <ac:spMkLst>
            <pc:docMk/>
            <pc:sldMk cId="3810126766" sldId="257"/>
            <ac:spMk id="23" creationId="{FABBCB66-D69B-7B7A-6242-A5AD9F7382DF}"/>
          </ac:spMkLst>
        </pc:spChg>
        <pc:spChg chg="add del mod">
          <ac:chgData name="Claudiu Turcanu" userId="44760fa019e5a59c" providerId="LiveId" clId="{4C364E2E-CCF2-426A-8AD5-CD587FB8133B}" dt="2022-05-27T21:55:00.468" v="754" actId="478"/>
          <ac:spMkLst>
            <pc:docMk/>
            <pc:sldMk cId="3810126766" sldId="257"/>
            <ac:spMk id="24" creationId="{B0A7F3D5-EC0E-DB49-DA93-AB0BE8A41287}"/>
          </ac:spMkLst>
        </pc:spChg>
        <pc:spChg chg="add del mod">
          <ac:chgData name="Claudiu Turcanu" userId="44760fa019e5a59c" providerId="LiveId" clId="{4C364E2E-CCF2-426A-8AD5-CD587FB8133B}" dt="2022-05-27T21:54:59.388" v="753" actId="478"/>
          <ac:spMkLst>
            <pc:docMk/>
            <pc:sldMk cId="3810126766" sldId="257"/>
            <ac:spMk id="25" creationId="{628D9059-E0FB-1059-7AAE-37A59CEA41E7}"/>
          </ac:spMkLst>
        </pc:spChg>
        <pc:spChg chg="add del mod">
          <ac:chgData name="Claudiu Turcanu" userId="44760fa019e5a59c" providerId="LiveId" clId="{4C364E2E-CCF2-426A-8AD5-CD587FB8133B}" dt="2022-05-27T21:54:57.403" v="752" actId="478"/>
          <ac:spMkLst>
            <pc:docMk/>
            <pc:sldMk cId="3810126766" sldId="257"/>
            <ac:spMk id="26" creationId="{4EE84B9D-005B-A4DC-5658-ABC917784F8D}"/>
          </ac:spMkLst>
        </pc:spChg>
        <pc:spChg chg="add del mod">
          <ac:chgData name="Claudiu Turcanu" userId="44760fa019e5a59c" providerId="LiveId" clId="{4C364E2E-CCF2-426A-8AD5-CD587FB8133B}" dt="2022-05-27T21:55:07.508" v="757" actId="478"/>
          <ac:spMkLst>
            <pc:docMk/>
            <pc:sldMk cId="3810126766" sldId="257"/>
            <ac:spMk id="27" creationId="{1EDFF54A-A2C9-C908-52D5-EB9B9BE9CC82}"/>
          </ac:spMkLst>
        </pc:spChg>
        <pc:spChg chg="add del mod">
          <ac:chgData name="Claudiu Turcanu" userId="44760fa019e5a59c" providerId="LiveId" clId="{4C364E2E-CCF2-426A-8AD5-CD587FB8133B}" dt="2022-05-27T21:54:55.125" v="750" actId="478"/>
          <ac:spMkLst>
            <pc:docMk/>
            <pc:sldMk cId="3810126766" sldId="257"/>
            <ac:spMk id="28" creationId="{3862ED86-2F34-7B5B-47F1-DD5B26284142}"/>
          </ac:spMkLst>
        </pc:spChg>
        <pc:picChg chg="add mod">
          <ac:chgData name="Claudiu Turcanu" userId="44760fa019e5a59c" providerId="LiveId" clId="{4C364E2E-CCF2-426A-8AD5-CD587FB8133B}" dt="2022-05-27T21:44:21.972" v="512" actId="1076"/>
          <ac:picMkLst>
            <pc:docMk/>
            <pc:sldMk cId="3810126766" sldId="257"/>
            <ac:picMk id="13" creationId="{C6986CAF-17E5-A5F4-C724-D7A309B78B65}"/>
          </ac:picMkLst>
        </pc:picChg>
        <pc:cxnChg chg="mod">
          <ac:chgData name="Claudiu Turcanu" userId="44760fa019e5a59c" providerId="LiveId" clId="{4C364E2E-CCF2-426A-8AD5-CD587FB8133B}" dt="2022-05-27T22:23:13.038" v="1306" actId="1037"/>
          <ac:cxnSpMkLst>
            <pc:docMk/>
            <pc:sldMk cId="3810126766" sldId="257"/>
            <ac:cxnSpMk id="5" creationId="{A42347D7-B443-435C-878E-D5FB8D4A3B5D}"/>
          </ac:cxnSpMkLst>
        </pc:cxnChg>
      </pc:sldChg>
      <pc:sldChg chg="modSp del mod">
        <pc:chgData name="Claudiu Turcanu" userId="44760fa019e5a59c" providerId="LiveId" clId="{4C364E2E-CCF2-426A-8AD5-CD587FB8133B}" dt="2022-05-27T21:54:06.943" v="742" actId="2696"/>
        <pc:sldMkLst>
          <pc:docMk/>
          <pc:sldMk cId="3585778375" sldId="258"/>
        </pc:sldMkLst>
        <pc:spChg chg="mod">
          <ac:chgData name="Claudiu Turcanu" userId="44760fa019e5a59c" providerId="LiveId" clId="{4C364E2E-CCF2-426A-8AD5-CD587FB8133B}" dt="2022-05-27T21:38:02.340" v="463" actId="14100"/>
          <ac:spMkLst>
            <pc:docMk/>
            <pc:sldMk cId="3585778375" sldId="258"/>
            <ac:spMk id="10" creationId="{AC026052-4EC9-4D00-B4E9-A27A71CA33B2}"/>
          </ac:spMkLst>
        </pc:spChg>
        <pc:spChg chg="mod">
          <ac:chgData name="Claudiu Turcanu" userId="44760fa019e5a59c" providerId="LiveId" clId="{4C364E2E-CCF2-426A-8AD5-CD587FB8133B}" dt="2022-05-27T21:38:06.069" v="464" actId="14100"/>
          <ac:spMkLst>
            <pc:docMk/>
            <pc:sldMk cId="3585778375" sldId="258"/>
            <ac:spMk id="14" creationId="{48834158-DF88-4730-BAF4-07C7FF2734F4}"/>
          </ac:spMkLst>
        </pc:spChg>
      </pc:sldChg>
      <pc:sldChg chg="del">
        <pc:chgData name="Claudiu Turcanu" userId="44760fa019e5a59c" providerId="LiveId" clId="{4C364E2E-CCF2-426A-8AD5-CD587FB8133B}" dt="2022-05-27T21:54:09.376" v="743" actId="2696"/>
        <pc:sldMkLst>
          <pc:docMk/>
          <pc:sldMk cId="2762298544" sldId="259"/>
        </pc:sldMkLst>
      </pc:sldChg>
      <pc:sldChg chg="del">
        <pc:chgData name="Claudiu Turcanu" userId="44760fa019e5a59c" providerId="LiveId" clId="{4C364E2E-CCF2-426A-8AD5-CD587FB8133B}" dt="2022-05-27T21:54:11.863" v="744" actId="2696"/>
        <pc:sldMkLst>
          <pc:docMk/>
          <pc:sldMk cId="2610840457" sldId="260"/>
        </pc:sldMkLst>
      </pc:sldChg>
      <pc:sldChg chg="del">
        <pc:chgData name="Claudiu Turcanu" userId="44760fa019e5a59c" providerId="LiveId" clId="{4C364E2E-CCF2-426A-8AD5-CD587FB8133B}" dt="2022-05-27T21:54:14.255" v="745" actId="2696"/>
        <pc:sldMkLst>
          <pc:docMk/>
          <pc:sldMk cId="877279691" sldId="261"/>
        </pc:sldMkLst>
      </pc:sldChg>
      <pc:sldChg chg="del">
        <pc:chgData name="Claudiu Turcanu" userId="44760fa019e5a59c" providerId="LiveId" clId="{4C364E2E-CCF2-426A-8AD5-CD587FB8133B}" dt="2022-05-27T21:54:16.494" v="746" actId="2696"/>
        <pc:sldMkLst>
          <pc:docMk/>
          <pc:sldMk cId="3250288687" sldId="262"/>
        </pc:sldMkLst>
      </pc:sldChg>
      <pc:sldChg chg="del">
        <pc:chgData name="Claudiu Turcanu" userId="44760fa019e5a59c" providerId="LiveId" clId="{4C364E2E-CCF2-426A-8AD5-CD587FB8133B}" dt="2022-05-27T21:54:18.317" v="747" actId="2696"/>
        <pc:sldMkLst>
          <pc:docMk/>
          <pc:sldMk cId="2987962200" sldId="263"/>
        </pc:sldMkLst>
      </pc:sldChg>
      <pc:sldChg chg="modSp del mod">
        <pc:chgData name="Claudiu Turcanu" userId="44760fa019e5a59c" providerId="LiveId" clId="{4C364E2E-CCF2-426A-8AD5-CD587FB8133B}" dt="2022-05-28T01:17:02.656" v="2902" actId="2696"/>
        <pc:sldMkLst>
          <pc:docMk/>
          <pc:sldMk cId="4146039772" sldId="264"/>
        </pc:sldMkLst>
        <pc:spChg chg="mod">
          <ac:chgData name="Claudiu Turcanu" userId="44760fa019e5a59c" providerId="LiveId" clId="{4C364E2E-CCF2-426A-8AD5-CD587FB8133B}" dt="2022-05-27T21:56:19.714" v="769" actId="1076"/>
          <ac:spMkLst>
            <pc:docMk/>
            <pc:sldMk cId="4146039772" sldId="264"/>
            <ac:spMk id="13" creationId="{854CA1BD-0DEB-4807-A6BA-82B447C09F8B}"/>
          </ac:spMkLst>
        </pc:spChg>
      </pc:sldChg>
      <pc:sldChg chg="modSp del mod">
        <pc:chgData name="Claudiu Turcanu" userId="44760fa019e5a59c" providerId="LiveId" clId="{4C364E2E-CCF2-426A-8AD5-CD587FB8133B}" dt="2022-05-28T01:17:36.558" v="2916" actId="2696"/>
        <pc:sldMkLst>
          <pc:docMk/>
          <pc:sldMk cId="2785185523" sldId="266"/>
        </pc:sldMkLst>
        <pc:spChg chg="mod">
          <ac:chgData name="Claudiu Turcanu" userId="44760fa019e5a59c" providerId="LiveId" clId="{4C364E2E-CCF2-426A-8AD5-CD587FB8133B}" dt="2022-05-28T01:17:10.210" v="2903" actId="6549"/>
          <ac:spMkLst>
            <pc:docMk/>
            <pc:sldMk cId="2785185523" sldId="266"/>
            <ac:spMk id="5" creationId="{F27B3331-33ED-481B-95AD-C79984857BB5}"/>
          </ac:spMkLst>
        </pc:spChg>
      </pc:sldChg>
      <pc:sldChg chg="addSp delSp modSp add mod">
        <pc:chgData name="Claudiu Turcanu" userId="44760fa019e5a59c" providerId="LiveId" clId="{4C364E2E-CCF2-426A-8AD5-CD587FB8133B}" dt="2022-05-28T00:18:35.408" v="2139" actId="1037"/>
        <pc:sldMkLst>
          <pc:docMk/>
          <pc:sldMk cId="3578971459" sldId="267"/>
        </pc:sldMkLst>
        <pc:spChg chg="mod">
          <ac:chgData name="Claudiu Turcanu" userId="44760fa019e5a59c" providerId="LiveId" clId="{4C364E2E-CCF2-426A-8AD5-CD587FB8133B}" dt="2022-05-27T22:00:42.605" v="785" actId="20577"/>
          <ac:spMkLst>
            <pc:docMk/>
            <pc:sldMk cId="3578971459" sldId="267"/>
            <ac:spMk id="2" creationId="{78F0CF16-EE74-4ED3-9C81-0A5065916194}"/>
          </ac:spMkLst>
        </pc:spChg>
        <pc:spChg chg="del mod">
          <ac:chgData name="Claudiu Turcanu" userId="44760fa019e5a59c" providerId="LiveId" clId="{4C364E2E-CCF2-426A-8AD5-CD587FB8133B}" dt="2022-05-27T21:57:03.428" v="774" actId="478"/>
          <ac:spMkLst>
            <pc:docMk/>
            <pc:sldMk cId="3578971459" sldId="267"/>
            <ac:spMk id="11" creationId="{C2BBE9BC-92F5-4D79-80E7-B885ED146261}"/>
          </ac:spMkLst>
        </pc:spChg>
        <pc:spChg chg="del mod">
          <ac:chgData name="Claudiu Turcanu" userId="44760fa019e5a59c" providerId="LiveId" clId="{4C364E2E-CCF2-426A-8AD5-CD587FB8133B}" dt="2022-05-27T21:57:02.010" v="773" actId="478"/>
          <ac:spMkLst>
            <pc:docMk/>
            <pc:sldMk cId="3578971459" sldId="267"/>
            <ac:spMk id="18" creationId="{1B6849DB-ADEB-30F3-FC2A-F983143F7370}"/>
          </ac:spMkLst>
        </pc:spChg>
        <pc:spChg chg="del mod">
          <ac:chgData name="Claudiu Turcanu" userId="44760fa019e5a59c" providerId="LiveId" clId="{4C364E2E-CCF2-426A-8AD5-CD587FB8133B}" dt="2022-05-27T21:56:59.629" v="772" actId="478"/>
          <ac:spMkLst>
            <pc:docMk/>
            <pc:sldMk cId="3578971459" sldId="267"/>
            <ac:spMk id="19" creationId="{8239729F-CE59-9836-D3CD-2E9CEAEA0E05}"/>
          </ac:spMkLst>
        </pc:spChg>
        <pc:spChg chg="mod">
          <ac:chgData name="Claudiu Turcanu" userId="44760fa019e5a59c" providerId="LiveId" clId="{4C364E2E-CCF2-426A-8AD5-CD587FB8133B}" dt="2022-05-28T00:18:29.256" v="2137" actId="1076"/>
          <ac:spMkLst>
            <pc:docMk/>
            <pc:sldMk cId="3578971459" sldId="267"/>
            <ac:spMk id="20" creationId="{B0312659-949C-A153-B3D2-D9EB2CC8BEDD}"/>
          </ac:spMkLst>
        </pc:spChg>
        <pc:spChg chg="add mod">
          <ac:chgData name="Claudiu Turcanu" userId="44760fa019e5a59c" providerId="LiveId" clId="{4C364E2E-CCF2-426A-8AD5-CD587FB8133B}" dt="2022-05-27T22:08:18.027" v="935" actId="2711"/>
          <ac:spMkLst>
            <pc:docMk/>
            <pc:sldMk cId="3578971459" sldId="267"/>
            <ac:spMk id="21" creationId="{3E91FF1F-65DC-DF88-8F2D-1C3005A9718B}"/>
          </ac:spMkLst>
        </pc:spChg>
        <pc:spChg chg="del">
          <ac:chgData name="Claudiu Turcanu" userId="44760fa019e5a59c" providerId="LiveId" clId="{4C364E2E-CCF2-426A-8AD5-CD587FB8133B}" dt="2022-05-28T00:18:25.995" v="2136" actId="478"/>
          <ac:spMkLst>
            <pc:docMk/>
            <pc:sldMk cId="3578971459" sldId="267"/>
            <ac:spMk id="26" creationId="{4EE84B9D-005B-A4DC-5658-ABC917784F8D}"/>
          </ac:spMkLst>
        </pc:spChg>
        <pc:spChg chg="del">
          <ac:chgData name="Claudiu Turcanu" userId="44760fa019e5a59c" providerId="LiveId" clId="{4C364E2E-CCF2-426A-8AD5-CD587FB8133B}" dt="2022-05-27T21:55:57.919" v="765" actId="478"/>
          <ac:spMkLst>
            <pc:docMk/>
            <pc:sldMk cId="3578971459" sldId="267"/>
            <ac:spMk id="27" creationId="{1EDFF54A-A2C9-C908-52D5-EB9B9BE9CC82}"/>
          </ac:spMkLst>
        </pc:spChg>
        <pc:spChg chg="mod">
          <ac:chgData name="Claudiu Turcanu" userId="44760fa019e5a59c" providerId="LiveId" clId="{4C364E2E-CCF2-426A-8AD5-CD587FB8133B}" dt="2022-05-28T00:18:35.408" v="2139" actId="1037"/>
          <ac:spMkLst>
            <pc:docMk/>
            <pc:sldMk cId="3578971459" sldId="267"/>
            <ac:spMk id="28" creationId="{3862ED86-2F34-7B5B-47F1-DD5B26284142}"/>
          </ac:spMkLst>
        </pc:spChg>
        <pc:picChg chg="add mod">
          <ac:chgData name="Claudiu Turcanu" userId="44760fa019e5a59c" providerId="LiveId" clId="{4C364E2E-CCF2-426A-8AD5-CD587FB8133B}" dt="2022-05-27T22:03:51.030" v="866" actId="1076"/>
          <ac:picMkLst>
            <pc:docMk/>
            <pc:sldMk cId="3578971459" sldId="267"/>
            <ac:picMk id="4" creationId="{E16117D3-2D4E-74A7-14DA-8F9CE783A225}"/>
          </ac:picMkLst>
        </pc:picChg>
        <pc:cxnChg chg="mod">
          <ac:chgData name="Claudiu Turcanu" userId="44760fa019e5a59c" providerId="LiveId" clId="{4C364E2E-CCF2-426A-8AD5-CD587FB8133B}" dt="2022-05-27T22:23:05.483" v="1303" actId="1038"/>
          <ac:cxnSpMkLst>
            <pc:docMk/>
            <pc:sldMk cId="3578971459" sldId="267"/>
            <ac:cxnSpMk id="5" creationId="{A42347D7-B443-435C-878E-D5FB8D4A3B5D}"/>
          </ac:cxnSpMkLst>
        </pc:cxnChg>
      </pc:sldChg>
      <pc:sldChg chg="addSp delSp modSp add mod">
        <pc:chgData name="Claudiu Turcanu" userId="44760fa019e5a59c" providerId="LiveId" clId="{4C364E2E-CCF2-426A-8AD5-CD587FB8133B}" dt="2022-05-28T01:17:52.173" v="2918" actId="20577"/>
        <pc:sldMkLst>
          <pc:docMk/>
          <pc:sldMk cId="1231359369" sldId="268"/>
        </pc:sldMkLst>
        <pc:spChg chg="mod">
          <ac:chgData name="Claudiu Turcanu" userId="44760fa019e5a59c" providerId="LiveId" clId="{4C364E2E-CCF2-426A-8AD5-CD587FB8133B}" dt="2022-05-28T01:17:52.173" v="2918" actId="20577"/>
          <ac:spMkLst>
            <pc:docMk/>
            <pc:sldMk cId="1231359369" sldId="268"/>
            <ac:spMk id="2" creationId="{78F0CF16-EE74-4ED3-9C81-0A5065916194}"/>
          </ac:spMkLst>
        </pc:spChg>
        <pc:spChg chg="del">
          <ac:chgData name="Claudiu Turcanu" userId="44760fa019e5a59c" providerId="LiveId" clId="{4C364E2E-CCF2-426A-8AD5-CD587FB8133B}" dt="2022-05-27T21:56:04.396" v="766" actId="478"/>
          <ac:spMkLst>
            <pc:docMk/>
            <pc:sldMk cId="1231359369" sldId="268"/>
            <ac:spMk id="11" creationId="{C2BBE9BC-92F5-4D79-80E7-B885ED146261}"/>
          </ac:spMkLst>
        </pc:spChg>
        <pc:spChg chg="del">
          <ac:chgData name="Claudiu Turcanu" userId="44760fa019e5a59c" providerId="LiveId" clId="{4C364E2E-CCF2-426A-8AD5-CD587FB8133B}" dt="2022-05-27T22:05:39.327" v="873" actId="478"/>
          <ac:spMkLst>
            <pc:docMk/>
            <pc:sldMk cId="1231359369" sldId="268"/>
            <ac:spMk id="18" creationId="{1B6849DB-ADEB-30F3-FC2A-F983143F7370}"/>
          </ac:spMkLst>
        </pc:spChg>
        <pc:spChg chg="del">
          <ac:chgData name="Claudiu Turcanu" userId="44760fa019e5a59c" providerId="LiveId" clId="{4C364E2E-CCF2-426A-8AD5-CD587FB8133B}" dt="2022-05-27T22:05:37.632" v="872" actId="478"/>
          <ac:spMkLst>
            <pc:docMk/>
            <pc:sldMk cId="1231359369" sldId="268"/>
            <ac:spMk id="19" creationId="{8239729F-CE59-9836-D3CD-2E9CEAEA0E05}"/>
          </ac:spMkLst>
        </pc:spChg>
        <pc:spChg chg="mod">
          <ac:chgData name="Claudiu Turcanu" userId="44760fa019e5a59c" providerId="LiveId" clId="{4C364E2E-CCF2-426A-8AD5-CD587FB8133B}" dt="2022-05-28T00:19:12.200" v="2145" actId="1076"/>
          <ac:spMkLst>
            <pc:docMk/>
            <pc:sldMk cId="1231359369" sldId="268"/>
            <ac:spMk id="20" creationId="{B0312659-949C-A153-B3D2-D9EB2CC8BEDD}"/>
          </ac:spMkLst>
        </pc:spChg>
        <pc:spChg chg="add mod">
          <ac:chgData name="Claudiu Turcanu" userId="44760fa019e5a59c" providerId="LiveId" clId="{4C364E2E-CCF2-426A-8AD5-CD587FB8133B}" dt="2022-05-27T22:39:25.637" v="1399" actId="1076"/>
          <ac:spMkLst>
            <pc:docMk/>
            <pc:sldMk cId="1231359369" sldId="268"/>
            <ac:spMk id="21" creationId="{C9BD90B1-DBA7-0C4F-575C-C758EF150999}"/>
          </ac:spMkLst>
        </pc:spChg>
        <pc:spChg chg="del">
          <ac:chgData name="Claudiu Turcanu" userId="44760fa019e5a59c" providerId="LiveId" clId="{4C364E2E-CCF2-426A-8AD5-CD587FB8133B}" dt="2022-05-28T00:18:42.216" v="2140" actId="478"/>
          <ac:spMkLst>
            <pc:docMk/>
            <pc:sldMk cId="1231359369" sldId="268"/>
            <ac:spMk id="26" creationId="{4EE84B9D-005B-A4DC-5658-ABC917784F8D}"/>
          </ac:spMkLst>
        </pc:spChg>
        <pc:spChg chg="del">
          <ac:chgData name="Claudiu Turcanu" userId="44760fa019e5a59c" providerId="LiveId" clId="{4C364E2E-CCF2-426A-8AD5-CD587FB8133B}" dt="2022-05-27T21:56:07.002" v="767" actId="478"/>
          <ac:spMkLst>
            <pc:docMk/>
            <pc:sldMk cId="1231359369" sldId="268"/>
            <ac:spMk id="27" creationId="{1EDFF54A-A2C9-C908-52D5-EB9B9BE9CC82}"/>
          </ac:spMkLst>
        </pc:spChg>
        <pc:spChg chg="mod">
          <ac:chgData name="Claudiu Turcanu" userId="44760fa019e5a59c" providerId="LiveId" clId="{4C364E2E-CCF2-426A-8AD5-CD587FB8133B}" dt="2022-05-28T00:19:19.646" v="2146" actId="1076"/>
          <ac:spMkLst>
            <pc:docMk/>
            <pc:sldMk cId="1231359369" sldId="268"/>
            <ac:spMk id="28" creationId="{3862ED86-2F34-7B5B-47F1-DD5B26284142}"/>
          </ac:spMkLst>
        </pc:spChg>
        <pc:spChg chg="add mod">
          <ac:chgData name="Claudiu Turcanu" userId="44760fa019e5a59c" providerId="LiveId" clId="{4C364E2E-CCF2-426A-8AD5-CD587FB8133B}" dt="2022-05-27T22:14:14.637" v="1107" actId="1076"/>
          <ac:spMkLst>
            <pc:docMk/>
            <pc:sldMk cId="1231359369" sldId="268"/>
            <ac:spMk id="30" creationId="{04AEF6F6-90C4-CDC1-3E35-1CD1F35E0827}"/>
          </ac:spMkLst>
        </pc:spChg>
        <pc:spChg chg="add mod">
          <ac:chgData name="Claudiu Turcanu" userId="44760fa019e5a59c" providerId="LiveId" clId="{4C364E2E-CCF2-426A-8AD5-CD587FB8133B}" dt="2022-05-27T22:14:35.053" v="1109" actId="1076"/>
          <ac:spMkLst>
            <pc:docMk/>
            <pc:sldMk cId="1231359369" sldId="268"/>
            <ac:spMk id="32" creationId="{7CFAFF5F-6705-98BB-2312-0C935C3D03FA}"/>
          </ac:spMkLst>
        </pc:spChg>
        <pc:spChg chg="add mod">
          <ac:chgData name="Claudiu Turcanu" userId="44760fa019e5a59c" providerId="LiveId" clId="{4C364E2E-CCF2-426A-8AD5-CD587FB8133B}" dt="2022-05-27T22:14:44.613" v="1111" actId="1076"/>
          <ac:spMkLst>
            <pc:docMk/>
            <pc:sldMk cId="1231359369" sldId="268"/>
            <ac:spMk id="34" creationId="{F2032ED5-C604-523E-4584-A9F92FA90989}"/>
          </ac:spMkLst>
        </pc:spChg>
        <pc:spChg chg="add mod">
          <ac:chgData name="Claudiu Turcanu" userId="44760fa019e5a59c" providerId="LiveId" clId="{4C364E2E-CCF2-426A-8AD5-CD587FB8133B}" dt="2022-05-27T22:16:40.582" v="1163" actId="1076"/>
          <ac:spMkLst>
            <pc:docMk/>
            <pc:sldMk cId="1231359369" sldId="268"/>
            <ac:spMk id="36" creationId="{02EB797C-753F-5016-917A-F139D8C36887}"/>
          </ac:spMkLst>
        </pc:spChg>
        <pc:spChg chg="add mod">
          <ac:chgData name="Claudiu Turcanu" userId="44760fa019e5a59c" providerId="LiveId" clId="{4C364E2E-CCF2-426A-8AD5-CD587FB8133B}" dt="2022-05-27T22:18:57.957" v="1210" actId="1036"/>
          <ac:spMkLst>
            <pc:docMk/>
            <pc:sldMk cId="1231359369" sldId="268"/>
            <ac:spMk id="37" creationId="{37937C9A-E965-0697-3F83-DFCB07A6957E}"/>
          </ac:spMkLst>
        </pc:spChg>
        <pc:spChg chg="add mod">
          <ac:chgData name="Claudiu Turcanu" userId="44760fa019e5a59c" providerId="LiveId" clId="{4C364E2E-CCF2-426A-8AD5-CD587FB8133B}" dt="2022-05-27T22:21:14.949" v="1272" actId="1076"/>
          <ac:spMkLst>
            <pc:docMk/>
            <pc:sldMk cId="1231359369" sldId="268"/>
            <ac:spMk id="38" creationId="{60299E6B-32AF-94BE-CA8A-7A8F34FD969E}"/>
          </ac:spMkLst>
        </pc:spChg>
        <pc:picChg chg="add mod modCrop">
          <ac:chgData name="Claudiu Turcanu" userId="44760fa019e5a59c" providerId="LiveId" clId="{4C364E2E-CCF2-426A-8AD5-CD587FB8133B}" dt="2022-05-27T22:18:20.903" v="1180" actId="1076"/>
          <ac:picMkLst>
            <pc:docMk/>
            <pc:sldMk cId="1231359369" sldId="268"/>
            <ac:picMk id="4" creationId="{9D58B7C4-578C-F806-93BC-B2365788BFF6}"/>
          </ac:picMkLst>
        </pc:picChg>
        <pc:picChg chg="add mod modCrop">
          <ac:chgData name="Claudiu Turcanu" userId="44760fa019e5a59c" providerId="LiveId" clId="{4C364E2E-CCF2-426A-8AD5-CD587FB8133B}" dt="2022-05-27T22:20:13.278" v="1222" actId="14100"/>
          <ac:picMkLst>
            <pc:docMk/>
            <pc:sldMk cId="1231359369" sldId="268"/>
            <ac:picMk id="7" creationId="{E7A2E302-28C1-7C65-2861-1B45FD3346DC}"/>
          </ac:picMkLst>
        </pc:picChg>
        <pc:picChg chg="add mod">
          <ac:chgData name="Claudiu Turcanu" userId="44760fa019e5a59c" providerId="LiveId" clId="{4C364E2E-CCF2-426A-8AD5-CD587FB8133B}" dt="2022-05-27T22:14:07.766" v="1106" actId="1035"/>
          <ac:picMkLst>
            <pc:docMk/>
            <pc:sldMk cId="1231359369" sldId="268"/>
            <ac:picMk id="29" creationId="{B323759F-7253-FDD0-9C65-1C5E3FCC745C}"/>
          </ac:picMkLst>
        </pc:picChg>
        <pc:picChg chg="add mod">
          <ac:chgData name="Claudiu Turcanu" userId="44760fa019e5a59c" providerId="LiveId" clId="{4C364E2E-CCF2-426A-8AD5-CD587FB8133B}" dt="2022-05-27T22:14:07.766" v="1106" actId="1035"/>
          <ac:picMkLst>
            <pc:docMk/>
            <pc:sldMk cId="1231359369" sldId="268"/>
            <ac:picMk id="31" creationId="{1D9E93FE-E0F4-8CB1-1298-46C03A111548}"/>
          </ac:picMkLst>
        </pc:picChg>
        <pc:picChg chg="add mod">
          <ac:chgData name="Claudiu Turcanu" userId="44760fa019e5a59c" providerId="LiveId" clId="{4C364E2E-CCF2-426A-8AD5-CD587FB8133B}" dt="2022-05-27T22:14:07.766" v="1106" actId="1035"/>
          <ac:picMkLst>
            <pc:docMk/>
            <pc:sldMk cId="1231359369" sldId="268"/>
            <ac:picMk id="33" creationId="{98A25C6E-F819-EBB1-12A6-04F973A2369B}"/>
          </ac:picMkLst>
        </pc:picChg>
        <pc:picChg chg="add mod">
          <ac:chgData name="Claudiu Turcanu" userId="44760fa019e5a59c" providerId="LiveId" clId="{4C364E2E-CCF2-426A-8AD5-CD587FB8133B}" dt="2022-05-27T22:16:47.677" v="1165" actId="1076"/>
          <ac:picMkLst>
            <pc:docMk/>
            <pc:sldMk cId="1231359369" sldId="268"/>
            <ac:picMk id="35" creationId="{AAFEDE82-A421-4DF8-B78D-6B36BFD68BD0}"/>
          </ac:picMkLst>
        </pc:picChg>
      </pc:sldChg>
      <pc:sldChg chg="addSp delSp modSp add mod ord">
        <pc:chgData name="Claudiu Turcanu" userId="44760fa019e5a59c" providerId="LiveId" clId="{4C364E2E-CCF2-426A-8AD5-CD587FB8133B}" dt="2022-05-28T01:17:57.708" v="2920" actId="20577"/>
        <pc:sldMkLst>
          <pc:docMk/>
          <pc:sldMk cId="1728366491" sldId="269"/>
        </pc:sldMkLst>
        <pc:spChg chg="mod">
          <ac:chgData name="Claudiu Turcanu" userId="44760fa019e5a59c" providerId="LiveId" clId="{4C364E2E-CCF2-426A-8AD5-CD587FB8133B}" dt="2022-05-28T01:17:57.708" v="2920" actId="20577"/>
          <ac:spMkLst>
            <pc:docMk/>
            <pc:sldMk cId="1728366491" sldId="269"/>
            <ac:spMk id="2" creationId="{78F0CF16-EE74-4ED3-9C81-0A5065916194}"/>
          </ac:spMkLst>
        </pc:spChg>
        <pc:spChg chg="mod">
          <ac:chgData name="Claudiu Turcanu" userId="44760fa019e5a59c" providerId="LiveId" clId="{4C364E2E-CCF2-426A-8AD5-CD587FB8133B}" dt="2022-05-28T00:20:26.519" v="2171" actId="14100"/>
          <ac:spMkLst>
            <pc:docMk/>
            <pc:sldMk cId="1728366491" sldId="269"/>
            <ac:spMk id="12" creationId="{9E9BC04E-E15D-4AE7-BB1F-37E4F8BB6C11}"/>
          </ac:spMkLst>
        </pc:spChg>
        <pc:spChg chg="mod">
          <ac:chgData name="Claudiu Turcanu" userId="44760fa019e5a59c" providerId="LiveId" clId="{4C364E2E-CCF2-426A-8AD5-CD587FB8133B}" dt="2022-05-28T00:20:38.367" v="2173" actId="1076"/>
          <ac:spMkLst>
            <pc:docMk/>
            <pc:sldMk cId="1728366491" sldId="269"/>
            <ac:spMk id="20" creationId="{B0312659-949C-A153-B3D2-D9EB2CC8BEDD}"/>
          </ac:spMkLst>
        </pc:spChg>
        <pc:spChg chg="mod">
          <ac:chgData name="Claudiu Turcanu" userId="44760fa019e5a59c" providerId="LiveId" clId="{4C364E2E-CCF2-426A-8AD5-CD587FB8133B}" dt="2022-05-28T00:20:14.257" v="2160" actId="14100"/>
          <ac:spMkLst>
            <pc:docMk/>
            <pc:sldMk cId="1728366491" sldId="269"/>
            <ac:spMk id="21" creationId="{3E91FF1F-65DC-DF88-8F2D-1C3005A9718B}"/>
          </ac:spMkLst>
        </pc:spChg>
        <pc:spChg chg="mod">
          <ac:chgData name="Claudiu Turcanu" userId="44760fa019e5a59c" providerId="LiveId" clId="{4C364E2E-CCF2-426A-8AD5-CD587FB8133B}" dt="2022-05-28T00:20:06.456" v="2159" actId="14100"/>
          <ac:spMkLst>
            <pc:docMk/>
            <pc:sldMk cId="1728366491" sldId="269"/>
            <ac:spMk id="25" creationId="{628D9059-E0FB-1059-7AAE-37A59CEA41E7}"/>
          </ac:spMkLst>
        </pc:spChg>
        <pc:spChg chg="del mod">
          <ac:chgData name="Claudiu Turcanu" userId="44760fa019e5a59c" providerId="LiveId" clId="{4C364E2E-CCF2-426A-8AD5-CD587FB8133B}" dt="2022-05-28T00:19:53.489" v="2152" actId="478"/>
          <ac:spMkLst>
            <pc:docMk/>
            <pc:sldMk cId="1728366491" sldId="269"/>
            <ac:spMk id="26" creationId="{4EE84B9D-005B-A4DC-5658-ABC917784F8D}"/>
          </ac:spMkLst>
        </pc:spChg>
        <pc:spChg chg="add del mod">
          <ac:chgData name="Claudiu Turcanu" userId="44760fa019e5a59c" providerId="LiveId" clId="{4C364E2E-CCF2-426A-8AD5-CD587FB8133B}" dt="2022-05-27T23:42:17.933" v="1776"/>
          <ac:spMkLst>
            <pc:docMk/>
            <pc:sldMk cId="1728366491" sldId="269"/>
            <ac:spMk id="27" creationId="{B636E4D6-A896-6A39-9AEC-EFA3BF0A3822}"/>
          </ac:spMkLst>
        </pc:spChg>
        <pc:spChg chg="mod">
          <ac:chgData name="Claudiu Turcanu" userId="44760fa019e5a59c" providerId="LiveId" clId="{4C364E2E-CCF2-426A-8AD5-CD587FB8133B}" dt="2022-05-28T00:20:43.615" v="2174" actId="1076"/>
          <ac:spMkLst>
            <pc:docMk/>
            <pc:sldMk cId="1728366491" sldId="269"/>
            <ac:spMk id="28" creationId="{3862ED86-2F34-7B5B-47F1-DD5B26284142}"/>
          </ac:spMkLst>
        </pc:spChg>
        <pc:picChg chg="del">
          <ac:chgData name="Claudiu Turcanu" userId="44760fa019e5a59c" providerId="LiveId" clId="{4C364E2E-CCF2-426A-8AD5-CD587FB8133B}" dt="2022-05-27T22:28:17.950" v="1310" actId="478"/>
          <ac:picMkLst>
            <pc:docMk/>
            <pc:sldMk cId="1728366491" sldId="269"/>
            <ac:picMk id="4" creationId="{E16117D3-2D4E-74A7-14DA-8F9CE783A225}"/>
          </ac:picMkLst>
        </pc:picChg>
        <pc:picChg chg="add del mod">
          <ac:chgData name="Claudiu Turcanu" userId="44760fa019e5a59c" providerId="LiveId" clId="{4C364E2E-CCF2-426A-8AD5-CD587FB8133B}" dt="2022-05-27T22:55:09.360" v="1409" actId="478"/>
          <ac:picMkLst>
            <pc:docMk/>
            <pc:sldMk cId="1728366491" sldId="269"/>
            <ac:picMk id="6" creationId="{A54FC956-508D-165C-8408-8D6824911D2D}"/>
          </ac:picMkLst>
        </pc:picChg>
        <pc:picChg chg="add del mod">
          <ac:chgData name="Claudiu Turcanu" userId="44760fa019e5a59c" providerId="LiveId" clId="{4C364E2E-CCF2-426A-8AD5-CD587FB8133B}" dt="2022-05-27T22:58:11.861" v="1428" actId="478"/>
          <ac:picMkLst>
            <pc:docMk/>
            <pc:sldMk cId="1728366491" sldId="269"/>
            <ac:picMk id="8" creationId="{CF95A1A4-D69E-5205-399D-18679FD6DA23}"/>
          </ac:picMkLst>
        </pc:picChg>
        <pc:picChg chg="add del mod">
          <ac:chgData name="Claudiu Turcanu" userId="44760fa019e5a59c" providerId="LiveId" clId="{4C364E2E-CCF2-426A-8AD5-CD587FB8133B}" dt="2022-05-27T22:59:34.845" v="1434" actId="478"/>
          <ac:picMkLst>
            <pc:docMk/>
            <pc:sldMk cId="1728366491" sldId="269"/>
            <ac:picMk id="11" creationId="{8C32FADF-A151-0502-9E88-7B635D777F25}"/>
          </ac:picMkLst>
        </pc:picChg>
        <pc:picChg chg="add mod">
          <ac:chgData name="Claudiu Turcanu" userId="44760fa019e5a59c" providerId="LiveId" clId="{4C364E2E-CCF2-426A-8AD5-CD587FB8133B}" dt="2022-05-27T23:42:19.620" v="1780" actId="1076"/>
          <ac:picMkLst>
            <pc:docMk/>
            <pc:sldMk cId="1728366491" sldId="269"/>
            <ac:picMk id="15" creationId="{B7ED2B97-C561-22A0-A7FF-ABBF39DDD256}"/>
          </ac:picMkLst>
        </pc:picChg>
        <pc:picChg chg="add mod">
          <ac:chgData name="Claudiu Turcanu" userId="44760fa019e5a59c" providerId="LiveId" clId="{4C364E2E-CCF2-426A-8AD5-CD587FB8133B}" dt="2022-05-27T23:42:18.300" v="1777" actId="1076"/>
          <ac:picMkLst>
            <pc:docMk/>
            <pc:sldMk cId="1728366491" sldId="269"/>
            <ac:picMk id="17" creationId="{43BC50B7-7FED-0F69-BA4C-2B442B8D9460}"/>
          </ac:picMkLst>
        </pc:picChg>
        <pc:cxnChg chg="mod">
          <ac:chgData name="Claudiu Turcanu" userId="44760fa019e5a59c" providerId="LiveId" clId="{4C364E2E-CCF2-426A-8AD5-CD587FB8133B}" dt="2022-05-28T00:20:19.940" v="2169" actId="1037"/>
          <ac:cxnSpMkLst>
            <pc:docMk/>
            <pc:sldMk cId="1728366491" sldId="269"/>
            <ac:cxnSpMk id="5" creationId="{A42347D7-B443-435C-878E-D5FB8D4A3B5D}"/>
          </ac:cxnSpMkLst>
        </pc:cxnChg>
      </pc:sldChg>
      <pc:sldChg chg="new del">
        <pc:chgData name="Claudiu Turcanu" userId="44760fa019e5a59c" providerId="LiveId" clId="{4C364E2E-CCF2-426A-8AD5-CD587FB8133B}" dt="2022-05-27T22:21:48.972" v="1275" actId="2696"/>
        <pc:sldMkLst>
          <pc:docMk/>
          <pc:sldMk cId="2673612474" sldId="269"/>
        </pc:sldMkLst>
      </pc:sldChg>
      <pc:sldChg chg="addSp delSp modSp add mod ord">
        <pc:chgData name="Claudiu Turcanu" userId="44760fa019e5a59c" providerId="LiveId" clId="{4C364E2E-CCF2-426A-8AD5-CD587FB8133B}" dt="2022-05-28T01:18:02.086" v="2922" actId="20577"/>
        <pc:sldMkLst>
          <pc:docMk/>
          <pc:sldMk cId="1445490416" sldId="270"/>
        </pc:sldMkLst>
        <pc:spChg chg="mod">
          <ac:chgData name="Claudiu Turcanu" userId="44760fa019e5a59c" providerId="LiveId" clId="{4C364E2E-CCF2-426A-8AD5-CD587FB8133B}" dt="2022-05-28T01:18:02.086" v="2922" actId="20577"/>
          <ac:spMkLst>
            <pc:docMk/>
            <pc:sldMk cId="1445490416" sldId="270"/>
            <ac:spMk id="2" creationId="{78F0CF16-EE74-4ED3-9C81-0A5065916194}"/>
          </ac:spMkLst>
        </pc:spChg>
        <pc:spChg chg="mod">
          <ac:chgData name="Claudiu Turcanu" userId="44760fa019e5a59c" providerId="LiveId" clId="{4C364E2E-CCF2-426A-8AD5-CD587FB8133B}" dt="2022-05-28T00:21:12.120" v="2187" actId="14100"/>
          <ac:spMkLst>
            <pc:docMk/>
            <pc:sldMk cId="1445490416" sldId="270"/>
            <ac:spMk id="12" creationId="{9E9BC04E-E15D-4AE7-BB1F-37E4F8BB6C11}"/>
          </ac:spMkLst>
        </pc:spChg>
        <pc:spChg chg="add mod">
          <ac:chgData name="Claudiu Turcanu" userId="44760fa019e5a59c" providerId="LiveId" clId="{4C364E2E-CCF2-426A-8AD5-CD587FB8133B}" dt="2022-05-27T23:59:13.111" v="2106" actId="1076"/>
          <ac:spMkLst>
            <pc:docMk/>
            <pc:sldMk cId="1445490416" sldId="270"/>
            <ac:spMk id="16" creationId="{FF844381-0756-B41C-A406-31BBAEAE0D8D}"/>
          </ac:spMkLst>
        </pc:spChg>
        <pc:spChg chg="mod">
          <ac:chgData name="Claudiu Turcanu" userId="44760fa019e5a59c" providerId="LiveId" clId="{4C364E2E-CCF2-426A-8AD5-CD587FB8133B}" dt="2022-05-28T00:21:22.191" v="2189" actId="1076"/>
          <ac:spMkLst>
            <pc:docMk/>
            <pc:sldMk cId="1445490416" sldId="270"/>
            <ac:spMk id="20" creationId="{B0312659-949C-A153-B3D2-D9EB2CC8BEDD}"/>
          </ac:spMkLst>
        </pc:spChg>
        <pc:spChg chg="del">
          <ac:chgData name="Claudiu Turcanu" userId="44760fa019e5a59c" providerId="LiveId" clId="{4C364E2E-CCF2-426A-8AD5-CD587FB8133B}" dt="2022-05-27T22:21:59.679" v="1282" actId="478"/>
          <ac:spMkLst>
            <pc:docMk/>
            <pc:sldMk cId="1445490416" sldId="270"/>
            <ac:spMk id="21" creationId="{3E91FF1F-65DC-DF88-8F2D-1C3005A9718B}"/>
          </ac:spMkLst>
        </pc:spChg>
        <pc:spChg chg="mod">
          <ac:chgData name="Claudiu Turcanu" userId="44760fa019e5a59c" providerId="LiveId" clId="{4C364E2E-CCF2-426A-8AD5-CD587FB8133B}" dt="2022-05-28T00:27:09.432" v="2210" actId="207"/>
          <ac:spMkLst>
            <pc:docMk/>
            <pc:sldMk cId="1445490416" sldId="270"/>
            <ac:spMk id="25" creationId="{628D9059-E0FB-1059-7AAE-37A59CEA41E7}"/>
          </ac:spMkLst>
        </pc:spChg>
        <pc:spChg chg="del mod">
          <ac:chgData name="Claudiu Turcanu" userId="44760fa019e5a59c" providerId="LiveId" clId="{4C364E2E-CCF2-426A-8AD5-CD587FB8133B}" dt="2022-05-28T00:20:53.346" v="2175" actId="478"/>
          <ac:spMkLst>
            <pc:docMk/>
            <pc:sldMk cId="1445490416" sldId="270"/>
            <ac:spMk id="26" creationId="{4EE84B9D-005B-A4DC-5658-ABC917784F8D}"/>
          </ac:spMkLst>
        </pc:spChg>
        <pc:spChg chg="mod">
          <ac:chgData name="Claudiu Turcanu" userId="44760fa019e5a59c" providerId="LiveId" clId="{4C364E2E-CCF2-426A-8AD5-CD587FB8133B}" dt="2022-05-28T00:21:42.898" v="2193" actId="1036"/>
          <ac:spMkLst>
            <pc:docMk/>
            <pc:sldMk cId="1445490416" sldId="270"/>
            <ac:spMk id="28" creationId="{3862ED86-2F34-7B5B-47F1-DD5B26284142}"/>
          </ac:spMkLst>
        </pc:spChg>
        <pc:picChg chg="del">
          <ac:chgData name="Claudiu Turcanu" userId="44760fa019e5a59c" providerId="LiveId" clId="{4C364E2E-CCF2-426A-8AD5-CD587FB8133B}" dt="2022-05-27T22:22:00.434" v="1283" actId="478"/>
          <ac:picMkLst>
            <pc:docMk/>
            <pc:sldMk cId="1445490416" sldId="270"/>
            <ac:picMk id="4" creationId="{E16117D3-2D4E-74A7-14DA-8F9CE783A225}"/>
          </ac:picMkLst>
        </pc:picChg>
        <pc:picChg chg="add mod">
          <ac:chgData name="Claudiu Turcanu" userId="44760fa019e5a59c" providerId="LiveId" clId="{4C364E2E-CCF2-426A-8AD5-CD587FB8133B}" dt="2022-05-27T23:59:05.172" v="2105" actId="1036"/>
          <ac:picMkLst>
            <pc:docMk/>
            <pc:sldMk cId="1445490416" sldId="270"/>
            <ac:picMk id="6" creationId="{4262FF18-0968-DFD6-4573-39FF8302DBAE}"/>
          </ac:picMkLst>
        </pc:picChg>
        <pc:picChg chg="add mod">
          <ac:chgData name="Claudiu Turcanu" userId="44760fa019e5a59c" providerId="LiveId" clId="{4C364E2E-CCF2-426A-8AD5-CD587FB8133B}" dt="2022-05-27T23:59:05.172" v="2105" actId="1036"/>
          <ac:picMkLst>
            <pc:docMk/>
            <pc:sldMk cId="1445490416" sldId="270"/>
            <ac:picMk id="8" creationId="{F3EA275E-3A57-A8E8-FFED-AC5B00AF830C}"/>
          </ac:picMkLst>
        </pc:picChg>
        <pc:picChg chg="add mod">
          <ac:chgData name="Claudiu Turcanu" userId="44760fa019e5a59c" providerId="LiveId" clId="{4C364E2E-CCF2-426A-8AD5-CD587FB8133B}" dt="2022-05-27T23:59:05.172" v="2105" actId="1036"/>
          <ac:picMkLst>
            <pc:docMk/>
            <pc:sldMk cId="1445490416" sldId="270"/>
            <ac:picMk id="11" creationId="{F9DEC667-7516-90D6-906A-6C98D9BD3E80}"/>
          </ac:picMkLst>
        </pc:picChg>
        <pc:cxnChg chg="mod">
          <ac:chgData name="Claudiu Turcanu" userId="44760fa019e5a59c" providerId="LiveId" clId="{4C364E2E-CCF2-426A-8AD5-CD587FB8133B}" dt="2022-05-28T00:21:04.805" v="2184" actId="1038"/>
          <ac:cxnSpMkLst>
            <pc:docMk/>
            <pc:sldMk cId="1445490416" sldId="270"/>
            <ac:cxnSpMk id="5" creationId="{A42347D7-B443-435C-878E-D5FB8D4A3B5D}"/>
          </ac:cxnSpMkLst>
        </pc:cxnChg>
      </pc:sldChg>
      <pc:sldChg chg="modSp add del mod ord">
        <pc:chgData name="Claudiu Turcanu" userId="44760fa019e5a59c" providerId="LiveId" clId="{4C364E2E-CCF2-426A-8AD5-CD587FB8133B}" dt="2022-05-28T00:21:48.578" v="2194" actId="2696"/>
        <pc:sldMkLst>
          <pc:docMk/>
          <pc:sldMk cId="538430703" sldId="271"/>
        </pc:sldMkLst>
        <pc:spChg chg="mod">
          <ac:chgData name="Claudiu Turcanu" userId="44760fa019e5a59c" providerId="LiveId" clId="{4C364E2E-CCF2-426A-8AD5-CD587FB8133B}" dt="2022-05-28T00:00:53.611" v="2125" actId="14100"/>
          <ac:spMkLst>
            <pc:docMk/>
            <pc:sldMk cId="538430703" sldId="271"/>
            <ac:spMk id="2" creationId="{78F0CF16-EE74-4ED3-9C81-0A5065916194}"/>
          </ac:spMkLst>
        </pc:spChg>
        <pc:spChg chg="mod">
          <ac:chgData name="Claudiu Turcanu" userId="44760fa019e5a59c" providerId="LiveId" clId="{4C364E2E-CCF2-426A-8AD5-CD587FB8133B}" dt="2022-05-28T00:00:50.309" v="2124" actId="14100"/>
          <ac:spMkLst>
            <pc:docMk/>
            <pc:sldMk cId="538430703" sldId="271"/>
            <ac:spMk id="12" creationId="{9E9BC04E-E15D-4AE7-BB1F-37E4F8BB6C11}"/>
          </ac:spMkLst>
        </pc:spChg>
        <pc:spChg chg="mod">
          <ac:chgData name="Claudiu Turcanu" userId="44760fa019e5a59c" providerId="LiveId" clId="{4C364E2E-CCF2-426A-8AD5-CD587FB8133B}" dt="2022-05-28T00:00:37.334" v="2112" actId="14100"/>
          <ac:spMkLst>
            <pc:docMk/>
            <pc:sldMk cId="538430703" sldId="271"/>
            <ac:spMk id="25" creationId="{628D9059-E0FB-1059-7AAE-37A59CEA41E7}"/>
          </ac:spMkLst>
        </pc:spChg>
        <pc:spChg chg="mod">
          <ac:chgData name="Claudiu Turcanu" userId="44760fa019e5a59c" providerId="LiveId" clId="{4C364E2E-CCF2-426A-8AD5-CD587FB8133B}" dt="2022-05-28T00:00:23.955" v="2107" actId="207"/>
          <ac:spMkLst>
            <pc:docMk/>
            <pc:sldMk cId="538430703" sldId="271"/>
            <ac:spMk id="26" creationId="{4EE84B9D-005B-A4DC-5658-ABC917784F8D}"/>
          </ac:spMkLst>
        </pc:spChg>
        <pc:cxnChg chg="mod">
          <ac:chgData name="Claudiu Turcanu" userId="44760fa019e5a59c" providerId="LiveId" clId="{4C364E2E-CCF2-426A-8AD5-CD587FB8133B}" dt="2022-05-28T00:00:45.707" v="2122" actId="1037"/>
          <ac:cxnSpMkLst>
            <pc:docMk/>
            <pc:sldMk cId="538430703" sldId="271"/>
            <ac:cxnSpMk id="5" creationId="{A42347D7-B443-435C-878E-D5FB8D4A3B5D}"/>
          </ac:cxnSpMkLst>
        </pc:cxnChg>
      </pc:sldChg>
      <pc:sldChg chg="addSp delSp modSp add mod">
        <pc:chgData name="Claudiu Turcanu" userId="44760fa019e5a59c" providerId="LiveId" clId="{4C364E2E-CCF2-426A-8AD5-CD587FB8133B}" dt="2022-05-28T01:18:15.471" v="2928" actId="20577"/>
        <pc:sldMkLst>
          <pc:docMk/>
          <pc:sldMk cId="1266410599" sldId="271"/>
        </pc:sldMkLst>
        <pc:spChg chg="mod">
          <ac:chgData name="Claudiu Turcanu" userId="44760fa019e5a59c" providerId="LiveId" clId="{4C364E2E-CCF2-426A-8AD5-CD587FB8133B}" dt="2022-05-28T01:18:15.471" v="2928" actId="20577"/>
          <ac:spMkLst>
            <pc:docMk/>
            <pc:sldMk cId="1266410599" sldId="271"/>
            <ac:spMk id="2" creationId="{78F0CF16-EE74-4ED3-9C81-0A5065916194}"/>
          </ac:spMkLst>
        </pc:spChg>
        <pc:spChg chg="del">
          <ac:chgData name="Claudiu Turcanu" userId="44760fa019e5a59c" providerId="LiveId" clId="{4C364E2E-CCF2-426A-8AD5-CD587FB8133B}" dt="2022-05-28T00:22:30.974" v="2209" actId="478"/>
          <ac:spMkLst>
            <pc:docMk/>
            <pc:sldMk cId="1266410599" sldId="271"/>
            <ac:spMk id="16" creationId="{FF844381-0756-B41C-A406-31BBAEAE0D8D}"/>
          </ac:spMkLst>
        </pc:spChg>
        <pc:spChg chg="add mod">
          <ac:chgData name="Claudiu Turcanu" userId="44760fa019e5a59c" providerId="LiveId" clId="{4C364E2E-CCF2-426A-8AD5-CD587FB8133B}" dt="2022-05-28T01:07:19.880" v="2648" actId="1076"/>
          <ac:spMkLst>
            <pc:docMk/>
            <pc:sldMk cId="1266410599" sldId="271"/>
            <ac:spMk id="17" creationId="{A4723A50-BC0E-AE6F-1312-32071ADB4D92}"/>
          </ac:spMkLst>
        </pc:spChg>
        <pc:spChg chg="mod">
          <ac:chgData name="Claudiu Turcanu" userId="44760fa019e5a59c" providerId="LiveId" clId="{4C364E2E-CCF2-426A-8AD5-CD587FB8133B}" dt="2022-05-28T00:30:12.680" v="2343" actId="207"/>
          <ac:spMkLst>
            <pc:docMk/>
            <pc:sldMk cId="1266410599" sldId="271"/>
            <ac:spMk id="24" creationId="{B0A7F3D5-EC0E-DB49-DA93-AB0BE8A41287}"/>
          </ac:spMkLst>
        </pc:spChg>
        <pc:spChg chg="mod">
          <ac:chgData name="Claudiu Turcanu" userId="44760fa019e5a59c" providerId="LiveId" clId="{4C364E2E-CCF2-426A-8AD5-CD587FB8133B}" dt="2022-05-28T00:22:20.128" v="2200" actId="207"/>
          <ac:spMkLst>
            <pc:docMk/>
            <pc:sldMk cId="1266410599" sldId="271"/>
            <ac:spMk id="25" creationId="{628D9059-E0FB-1059-7AAE-37A59CEA41E7}"/>
          </ac:spMkLst>
        </pc:spChg>
        <pc:spChg chg="add mod">
          <ac:chgData name="Claudiu Turcanu" userId="44760fa019e5a59c" providerId="LiveId" clId="{4C364E2E-CCF2-426A-8AD5-CD587FB8133B}" dt="2022-05-28T00:55:04.570" v="2569" actId="1036"/>
          <ac:spMkLst>
            <pc:docMk/>
            <pc:sldMk cId="1266410599" sldId="271"/>
            <ac:spMk id="29" creationId="{F185A50A-F226-44E1-C975-67ECDEA25B9E}"/>
          </ac:spMkLst>
        </pc:spChg>
        <pc:spChg chg="add mod">
          <ac:chgData name="Claudiu Turcanu" userId="44760fa019e5a59c" providerId="LiveId" clId="{4C364E2E-CCF2-426A-8AD5-CD587FB8133B}" dt="2022-05-28T00:55:04.570" v="2569" actId="1036"/>
          <ac:spMkLst>
            <pc:docMk/>
            <pc:sldMk cId="1266410599" sldId="271"/>
            <ac:spMk id="30" creationId="{E6E03BDA-9A0D-0E61-12F6-13DF233CF1D4}"/>
          </ac:spMkLst>
        </pc:spChg>
        <pc:graphicFrameChg chg="add del mod">
          <ac:chgData name="Claudiu Turcanu" userId="44760fa019e5a59c" providerId="LiveId" clId="{4C364E2E-CCF2-426A-8AD5-CD587FB8133B}" dt="2022-05-28T00:50:36.052" v="2426"/>
          <ac:graphicFrameMkLst>
            <pc:docMk/>
            <pc:sldMk cId="1266410599" sldId="271"/>
            <ac:graphicFrameMk id="26" creationId="{33487EB0-9B9A-2E0D-DC2A-D80D366D8D52}"/>
          </ac:graphicFrameMkLst>
        </pc:graphicFrameChg>
        <pc:graphicFrameChg chg="add del mod">
          <ac:chgData name="Claudiu Turcanu" userId="44760fa019e5a59c" providerId="LiveId" clId="{4C364E2E-CCF2-426A-8AD5-CD587FB8133B}" dt="2022-05-28T00:50:40.668" v="2428"/>
          <ac:graphicFrameMkLst>
            <pc:docMk/>
            <pc:sldMk cId="1266410599" sldId="271"/>
            <ac:graphicFrameMk id="27" creationId="{45A6BB9F-7ACD-BB3E-C173-328F79CC7C5A}"/>
          </ac:graphicFrameMkLst>
        </pc:graphicFrameChg>
        <pc:picChg chg="add mod">
          <ac:chgData name="Claudiu Turcanu" userId="44760fa019e5a59c" providerId="LiveId" clId="{4C364E2E-CCF2-426A-8AD5-CD587FB8133B}" dt="2022-05-28T00:55:04.570" v="2569" actId="1036"/>
          <ac:picMkLst>
            <pc:docMk/>
            <pc:sldMk cId="1266410599" sldId="271"/>
            <ac:picMk id="4" creationId="{AA7F8CAB-9526-6407-800F-F421112696B2}"/>
          </ac:picMkLst>
        </pc:picChg>
        <pc:picChg chg="del">
          <ac:chgData name="Claudiu Turcanu" userId="44760fa019e5a59c" providerId="LiveId" clId="{4C364E2E-CCF2-426A-8AD5-CD587FB8133B}" dt="2022-05-28T00:22:28.502" v="2205" actId="478"/>
          <ac:picMkLst>
            <pc:docMk/>
            <pc:sldMk cId="1266410599" sldId="271"/>
            <ac:picMk id="6" creationId="{4262FF18-0968-DFD6-4573-39FF8302DBAE}"/>
          </ac:picMkLst>
        </pc:picChg>
        <pc:picChg chg="del">
          <ac:chgData name="Claudiu Turcanu" userId="44760fa019e5a59c" providerId="LiveId" clId="{4C364E2E-CCF2-426A-8AD5-CD587FB8133B}" dt="2022-05-28T00:22:28.883" v="2206" actId="478"/>
          <ac:picMkLst>
            <pc:docMk/>
            <pc:sldMk cId="1266410599" sldId="271"/>
            <ac:picMk id="8" creationId="{F3EA275E-3A57-A8E8-FFED-AC5B00AF830C}"/>
          </ac:picMkLst>
        </pc:picChg>
        <pc:picChg chg="add mod">
          <ac:chgData name="Claudiu Turcanu" userId="44760fa019e5a59c" providerId="LiveId" clId="{4C364E2E-CCF2-426A-8AD5-CD587FB8133B}" dt="2022-05-28T00:55:04.570" v="2569" actId="1036"/>
          <ac:picMkLst>
            <pc:docMk/>
            <pc:sldMk cId="1266410599" sldId="271"/>
            <ac:picMk id="9" creationId="{D7ECC552-35F6-38B7-A6E3-5D7FF4C62836}"/>
          </ac:picMkLst>
        </pc:picChg>
        <pc:picChg chg="del mod">
          <ac:chgData name="Claudiu Turcanu" userId="44760fa019e5a59c" providerId="LiveId" clId="{4C364E2E-CCF2-426A-8AD5-CD587FB8133B}" dt="2022-05-28T00:22:29.891" v="2208" actId="478"/>
          <ac:picMkLst>
            <pc:docMk/>
            <pc:sldMk cId="1266410599" sldId="271"/>
            <ac:picMk id="11" creationId="{F9DEC667-7516-90D6-906A-6C98D9BD3E80}"/>
          </ac:picMkLst>
        </pc:picChg>
      </pc:sldChg>
      <pc:sldChg chg="add del">
        <pc:chgData name="Claudiu Turcanu" userId="44760fa019e5a59c" providerId="LiveId" clId="{4C364E2E-CCF2-426A-8AD5-CD587FB8133B}" dt="2022-05-28T00:21:50.579" v="2195" actId="2696"/>
        <pc:sldMkLst>
          <pc:docMk/>
          <pc:sldMk cId="618888336" sldId="272"/>
        </pc:sldMkLst>
      </pc:sldChg>
      <pc:sldChg chg="addSp delSp modSp add mod">
        <pc:chgData name="Claudiu Turcanu" userId="44760fa019e5a59c" providerId="LiveId" clId="{4C364E2E-CCF2-426A-8AD5-CD587FB8133B}" dt="2022-05-28T01:18:09.117" v="2926" actId="20577"/>
        <pc:sldMkLst>
          <pc:docMk/>
          <pc:sldMk cId="3328206003" sldId="272"/>
        </pc:sldMkLst>
        <pc:spChg chg="mod">
          <ac:chgData name="Claudiu Turcanu" userId="44760fa019e5a59c" providerId="LiveId" clId="{4C364E2E-CCF2-426A-8AD5-CD587FB8133B}" dt="2022-05-28T01:18:09.117" v="2926" actId="20577"/>
          <ac:spMkLst>
            <pc:docMk/>
            <pc:sldMk cId="3328206003" sldId="272"/>
            <ac:spMk id="2" creationId="{78F0CF16-EE74-4ED3-9C81-0A5065916194}"/>
          </ac:spMkLst>
        </pc:spChg>
        <pc:spChg chg="del">
          <ac:chgData name="Claudiu Turcanu" userId="44760fa019e5a59c" providerId="LiveId" clId="{4C364E2E-CCF2-426A-8AD5-CD587FB8133B}" dt="2022-05-28T00:22:26.619" v="2204" actId="478"/>
          <ac:spMkLst>
            <pc:docMk/>
            <pc:sldMk cId="3328206003" sldId="272"/>
            <ac:spMk id="16" creationId="{FF844381-0756-B41C-A406-31BBAEAE0D8D}"/>
          </ac:spMkLst>
        </pc:spChg>
        <pc:spChg chg="add mod">
          <ac:chgData name="Claudiu Turcanu" userId="44760fa019e5a59c" providerId="LiveId" clId="{4C364E2E-CCF2-426A-8AD5-CD587FB8133B}" dt="2022-05-28T00:29:49.196" v="2340" actId="113"/>
          <ac:spMkLst>
            <pc:docMk/>
            <pc:sldMk cId="3328206003" sldId="272"/>
            <ac:spMk id="19" creationId="{2301E6FE-3FDA-316E-4CFD-D8B820C6626C}"/>
          </ac:spMkLst>
        </pc:spChg>
        <pc:spChg chg="mod">
          <ac:chgData name="Claudiu Turcanu" userId="44760fa019e5a59c" providerId="LiveId" clId="{4C364E2E-CCF2-426A-8AD5-CD587FB8133B}" dt="2022-05-28T00:28:57.601" v="2306" actId="207"/>
          <ac:spMkLst>
            <pc:docMk/>
            <pc:sldMk cId="3328206003" sldId="272"/>
            <ac:spMk id="25" creationId="{628D9059-E0FB-1059-7AAE-37A59CEA41E7}"/>
          </ac:spMkLst>
        </pc:spChg>
        <pc:picChg chg="add mod">
          <ac:chgData name="Claudiu Turcanu" userId="44760fa019e5a59c" providerId="LiveId" clId="{4C364E2E-CCF2-426A-8AD5-CD587FB8133B}" dt="2022-05-28T00:29:57.703" v="2341" actId="208"/>
          <ac:picMkLst>
            <pc:docMk/>
            <pc:sldMk cId="3328206003" sldId="272"/>
            <ac:picMk id="4" creationId="{9CF7788F-1595-4A8B-78D9-AEAF67EB9827}"/>
          </ac:picMkLst>
        </pc:picChg>
        <pc:picChg chg="del">
          <ac:chgData name="Claudiu Turcanu" userId="44760fa019e5a59c" providerId="LiveId" clId="{4C364E2E-CCF2-426A-8AD5-CD587FB8133B}" dt="2022-05-28T00:22:24.084" v="2201" actId="478"/>
          <ac:picMkLst>
            <pc:docMk/>
            <pc:sldMk cId="3328206003" sldId="272"/>
            <ac:picMk id="6" creationId="{4262FF18-0968-DFD6-4573-39FF8302DBAE}"/>
          </ac:picMkLst>
        </pc:picChg>
        <pc:picChg chg="del">
          <ac:chgData name="Claudiu Turcanu" userId="44760fa019e5a59c" providerId="LiveId" clId="{4C364E2E-CCF2-426A-8AD5-CD587FB8133B}" dt="2022-05-28T00:22:24.689" v="2202" actId="478"/>
          <ac:picMkLst>
            <pc:docMk/>
            <pc:sldMk cId="3328206003" sldId="272"/>
            <ac:picMk id="8" creationId="{F3EA275E-3A57-A8E8-FFED-AC5B00AF830C}"/>
          </ac:picMkLst>
        </pc:picChg>
        <pc:picChg chg="del">
          <ac:chgData name="Claudiu Turcanu" userId="44760fa019e5a59c" providerId="LiveId" clId="{4C364E2E-CCF2-426A-8AD5-CD587FB8133B}" dt="2022-05-28T00:22:25.077" v="2203" actId="478"/>
          <ac:picMkLst>
            <pc:docMk/>
            <pc:sldMk cId="3328206003" sldId="272"/>
            <ac:picMk id="11" creationId="{F9DEC667-7516-90D6-906A-6C98D9BD3E80}"/>
          </ac:picMkLst>
        </pc:picChg>
      </pc:sldChg>
      <pc:sldChg chg="addSp delSp modSp add mod">
        <pc:chgData name="Claudiu Turcanu" userId="44760fa019e5a59c" providerId="LiveId" clId="{4C364E2E-CCF2-426A-8AD5-CD587FB8133B}" dt="2022-05-28T01:18:24.199" v="2934" actId="20577"/>
        <pc:sldMkLst>
          <pc:docMk/>
          <pc:sldMk cId="4104761718" sldId="273"/>
        </pc:sldMkLst>
        <pc:spChg chg="mod">
          <ac:chgData name="Claudiu Turcanu" userId="44760fa019e5a59c" providerId="LiveId" clId="{4C364E2E-CCF2-426A-8AD5-CD587FB8133B}" dt="2022-05-28T01:18:24.199" v="2934" actId="20577"/>
          <ac:spMkLst>
            <pc:docMk/>
            <pc:sldMk cId="4104761718" sldId="273"/>
            <ac:spMk id="2" creationId="{78F0CF16-EE74-4ED3-9C81-0A5065916194}"/>
          </ac:spMkLst>
        </pc:spChg>
        <pc:spChg chg="add del mod">
          <ac:chgData name="Claudiu Turcanu" userId="44760fa019e5a59c" providerId="LiveId" clId="{4C364E2E-CCF2-426A-8AD5-CD587FB8133B}" dt="2022-05-28T01:06:36.532" v="2636" actId="478"/>
          <ac:spMkLst>
            <pc:docMk/>
            <pc:sldMk cId="4104761718" sldId="273"/>
            <ac:spMk id="14" creationId="{59D6ADCC-73D3-4764-FDF7-D543ED25368B}"/>
          </ac:spMkLst>
        </pc:spChg>
        <pc:spChg chg="add mod">
          <ac:chgData name="Claudiu Turcanu" userId="44760fa019e5a59c" providerId="LiveId" clId="{4C364E2E-CCF2-426A-8AD5-CD587FB8133B}" dt="2022-05-28T01:14:13.850" v="2899" actId="20577"/>
          <ac:spMkLst>
            <pc:docMk/>
            <pc:sldMk cId="4104761718" sldId="273"/>
            <ac:spMk id="21" creationId="{FE1C83F4-CE40-1CE7-0FB4-A270A57160FC}"/>
          </ac:spMkLst>
        </pc:spChg>
        <pc:spChg chg="mod">
          <ac:chgData name="Claudiu Turcanu" userId="44760fa019e5a59c" providerId="LiveId" clId="{4C364E2E-CCF2-426A-8AD5-CD587FB8133B}" dt="2022-05-28T00:55:32.016" v="2573" actId="14100"/>
          <ac:spMkLst>
            <pc:docMk/>
            <pc:sldMk cId="4104761718" sldId="273"/>
            <ac:spMk id="23" creationId="{FABBCB66-D69B-7B7A-6242-A5AD9F7382DF}"/>
          </ac:spMkLst>
        </pc:spChg>
        <pc:spChg chg="mod">
          <ac:chgData name="Claudiu Turcanu" userId="44760fa019e5a59c" providerId="LiveId" clId="{4C364E2E-CCF2-426A-8AD5-CD587FB8133B}" dt="2022-05-28T00:55:18.217" v="2570" actId="207"/>
          <ac:spMkLst>
            <pc:docMk/>
            <pc:sldMk cId="4104761718" sldId="273"/>
            <ac:spMk id="24" creationId="{B0A7F3D5-EC0E-DB49-DA93-AB0BE8A41287}"/>
          </ac:spMkLst>
        </pc:spChg>
        <pc:picChg chg="add del mod">
          <ac:chgData name="Claudiu Turcanu" userId="44760fa019e5a59c" providerId="LiveId" clId="{4C364E2E-CCF2-426A-8AD5-CD587FB8133B}" dt="2022-05-28T01:08:22.292" v="2659" actId="478"/>
          <ac:picMkLst>
            <pc:docMk/>
            <pc:sldMk cId="4104761718" sldId="273"/>
            <ac:picMk id="4" creationId="{9DB78600-880B-A37F-162A-E24F37EB5C9D}"/>
          </ac:picMkLst>
        </pc:picChg>
        <pc:picChg chg="add mod">
          <ac:chgData name="Claudiu Turcanu" userId="44760fa019e5a59c" providerId="LiveId" clId="{4C364E2E-CCF2-426A-8AD5-CD587FB8133B}" dt="2022-05-28T01:08:00.847" v="2658" actId="14100"/>
          <ac:picMkLst>
            <pc:docMk/>
            <pc:sldMk cId="4104761718" sldId="273"/>
            <ac:picMk id="7" creationId="{CE1FECF5-9B24-769E-1AE4-B39D28A0615F}"/>
          </ac:picMkLst>
        </pc:picChg>
        <pc:picChg chg="add mod">
          <ac:chgData name="Claudiu Turcanu" userId="44760fa019e5a59c" providerId="LiveId" clId="{4C364E2E-CCF2-426A-8AD5-CD587FB8133B}" dt="2022-05-28T01:09:33.552" v="2665" actId="14100"/>
          <ac:picMkLst>
            <pc:docMk/>
            <pc:sldMk cId="4104761718" sldId="273"/>
            <ac:picMk id="9" creationId="{07EB85BE-59CA-B730-EBB2-D5A6CEFE2C5C}"/>
          </ac:picMkLst>
        </pc:picChg>
      </pc:sldChg>
      <pc:sldChg chg="addSp modSp add mod">
        <pc:chgData name="Claudiu Turcanu" userId="44760fa019e5a59c" providerId="LiveId" clId="{4C364E2E-CCF2-426A-8AD5-CD587FB8133B}" dt="2022-05-28T04:16:16.319" v="3802" actId="313"/>
        <pc:sldMkLst>
          <pc:docMk/>
          <pc:sldMk cId="1687044125" sldId="274"/>
        </pc:sldMkLst>
        <pc:spChg chg="mod">
          <ac:chgData name="Claudiu Turcanu" userId="44760fa019e5a59c" providerId="LiveId" clId="{4C364E2E-CCF2-426A-8AD5-CD587FB8133B}" dt="2022-05-28T01:18:31.300" v="2937" actId="20577"/>
          <ac:spMkLst>
            <pc:docMk/>
            <pc:sldMk cId="1687044125" sldId="274"/>
            <ac:spMk id="2" creationId="{78F0CF16-EE74-4ED3-9C81-0A5065916194}"/>
          </ac:spMkLst>
        </pc:spChg>
        <pc:spChg chg="add mod">
          <ac:chgData name="Claudiu Turcanu" userId="44760fa019e5a59c" providerId="LiveId" clId="{4C364E2E-CCF2-426A-8AD5-CD587FB8133B}" dt="2022-05-28T04:16:16.319" v="3802" actId="313"/>
          <ac:spMkLst>
            <pc:docMk/>
            <pc:sldMk cId="1687044125" sldId="274"/>
            <ac:spMk id="14" creationId="{E3277E09-7FB3-46B4-3DE4-B86C58CF4616}"/>
          </ac:spMkLst>
        </pc:spChg>
        <pc:spChg chg="mod">
          <ac:chgData name="Claudiu Turcanu" userId="44760fa019e5a59c" providerId="LiveId" clId="{4C364E2E-CCF2-426A-8AD5-CD587FB8133B}" dt="2022-05-28T01:16:47.602" v="2901" actId="207"/>
          <ac:spMkLst>
            <pc:docMk/>
            <pc:sldMk cId="1687044125" sldId="274"/>
            <ac:spMk id="22" creationId="{E071F149-6A5B-714E-B161-C5702168EE52}"/>
          </ac:spMkLst>
        </pc:spChg>
        <pc:spChg chg="mod">
          <ac:chgData name="Claudiu Turcanu" userId="44760fa019e5a59c" providerId="LiveId" clId="{4C364E2E-CCF2-426A-8AD5-CD587FB8133B}" dt="2022-05-28T01:16:36.430" v="2900" actId="207"/>
          <ac:spMkLst>
            <pc:docMk/>
            <pc:sldMk cId="1687044125" sldId="274"/>
            <ac:spMk id="24" creationId="{B0A7F3D5-EC0E-DB49-DA93-AB0BE8A41287}"/>
          </ac:spMkLst>
        </pc:spChg>
        <pc:picChg chg="add mod">
          <ac:chgData name="Claudiu Turcanu" userId="44760fa019e5a59c" providerId="LiveId" clId="{4C364E2E-CCF2-426A-8AD5-CD587FB8133B}" dt="2022-05-28T04:16:02.700" v="3799" actId="1076"/>
          <ac:picMkLst>
            <pc:docMk/>
            <pc:sldMk cId="1687044125" sldId="274"/>
            <ac:picMk id="15" creationId="{1D1C2971-9283-BFC6-EAE2-599E3DC83910}"/>
          </ac:picMkLst>
        </pc:picChg>
      </pc:sldChg>
      <pc:sldChg chg="addSp delSp modSp add mod">
        <pc:chgData name="Claudiu Turcanu" userId="44760fa019e5a59c" providerId="LiveId" clId="{4C364E2E-CCF2-426A-8AD5-CD587FB8133B}" dt="2022-05-28T01:17:32.101" v="2915" actId="478"/>
        <pc:sldMkLst>
          <pc:docMk/>
          <pc:sldMk cId="2438055906" sldId="275"/>
        </pc:sldMkLst>
        <pc:spChg chg="del">
          <ac:chgData name="Claudiu Turcanu" userId="44760fa019e5a59c" providerId="LiveId" clId="{4C364E2E-CCF2-426A-8AD5-CD587FB8133B}" dt="2022-05-28T01:17:31.298" v="2914" actId="478"/>
          <ac:spMkLst>
            <pc:docMk/>
            <pc:sldMk cId="2438055906" sldId="275"/>
            <ac:spMk id="2" creationId="{78F0CF16-EE74-4ED3-9C81-0A5065916194}"/>
          </ac:spMkLst>
        </pc:spChg>
        <pc:spChg chg="del">
          <ac:chgData name="Claudiu Turcanu" userId="44760fa019e5a59c" providerId="LiveId" clId="{4C364E2E-CCF2-426A-8AD5-CD587FB8133B}" dt="2022-05-28T01:17:32.101" v="2915" actId="478"/>
          <ac:spMkLst>
            <pc:docMk/>
            <pc:sldMk cId="2438055906" sldId="275"/>
            <ac:spMk id="12" creationId="{9E9BC04E-E15D-4AE7-BB1F-37E4F8BB6C11}"/>
          </ac:spMkLst>
        </pc:spChg>
        <pc:spChg chg="add mod">
          <ac:chgData name="Claudiu Turcanu" userId="44760fa019e5a59c" providerId="LiveId" clId="{4C364E2E-CCF2-426A-8AD5-CD587FB8133B}" dt="2022-05-28T01:17:22.050" v="2905"/>
          <ac:spMkLst>
            <pc:docMk/>
            <pc:sldMk cId="2438055906" sldId="275"/>
            <ac:spMk id="14" creationId="{E904328F-D2ED-5374-46DA-6D2A681EC430}"/>
          </ac:spMkLst>
        </pc:spChg>
        <pc:spChg chg="del mod">
          <ac:chgData name="Claudiu Turcanu" userId="44760fa019e5a59c" providerId="LiveId" clId="{4C364E2E-CCF2-426A-8AD5-CD587FB8133B}" dt="2022-05-28T01:17:27.562" v="2910" actId="478"/>
          <ac:spMkLst>
            <pc:docMk/>
            <pc:sldMk cId="2438055906" sldId="275"/>
            <ac:spMk id="20" creationId="{B0312659-949C-A153-B3D2-D9EB2CC8BEDD}"/>
          </ac:spMkLst>
        </pc:spChg>
        <pc:spChg chg="del">
          <ac:chgData name="Claudiu Turcanu" userId="44760fa019e5a59c" providerId="LiveId" clId="{4C364E2E-CCF2-426A-8AD5-CD587FB8133B}" dt="2022-05-28T01:17:30.535" v="2913" actId="478"/>
          <ac:spMkLst>
            <pc:docMk/>
            <pc:sldMk cId="2438055906" sldId="275"/>
            <ac:spMk id="22" creationId="{E071F149-6A5B-714E-B161-C5702168EE52}"/>
          </ac:spMkLst>
        </pc:spChg>
        <pc:spChg chg="del">
          <ac:chgData name="Claudiu Turcanu" userId="44760fa019e5a59c" providerId="LiveId" clId="{4C364E2E-CCF2-426A-8AD5-CD587FB8133B}" dt="2022-05-28T01:17:29.629" v="2912" actId="478"/>
          <ac:spMkLst>
            <pc:docMk/>
            <pc:sldMk cId="2438055906" sldId="275"/>
            <ac:spMk id="23" creationId="{FABBCB66-D69B-7B7A-6242-A5AD9F7382DF}"/>
          </ac:spMkLst>
        </pc:spChg>
        <pc:spChg chg="del">
          <ac:chgData name="Claudiu Turcanu" userId="44760fa019e5a59c" providerId="LiveId" clId="{4C364E2E-CCF2-426A-8AD5-CD587FB8133B}" dt="2022-05-28T01:17:28.535" v="2911" actId="478"/>
          <ac:spMkLst>
            <pc:docMk/>
            <pc:sldMk cId="2438055906" sldId="275"/>
            <ac:spMk id="24" creationId="{B0A7F3D5-EC0E-DB49-DA93-AB0BE8A41287}"/>
          </ac:spMkLst>
        </pc:spChg>
        <pc:spChg chg="del">
          <ac:chgData name="Claudiu Turcanu" userId="44760fa019e5a59c" providerId="LiveId" clId="{4C364E2E-CCF2-426A-8AD5-CD587FB8133B}" dt="2022-05-28T01:17:26.372" v="2908" actId="478"/>
          <ac:spMkLst>
            <pc:docMk/>
            <pc:sldMk cId="2438055906" sldId="275"/>
            <ac:spMk id="25" creationId="{628D9059-E0FB-1059-7AAE-37A59CEA41E7}"/>
          </ac:spMkLst>
        </pc:spChg>
        <pc:spChg chg="del">
          <ac:chgData name="Claudiu Turcanu" userId="44760fa019e5a59c" providerId="LiveId" clId="{4C364E2E-CCF2-426A-8AD5-CD587FB8133B}" dt="2022-05-28T01:17:25.658" v="2907" actId="478"/>
          <ac:spMkLst>
            <pc:docMk/>
            <pc:sldMk cId="2438055906" sldId="275"/>
            <ac:spMk id="28" creationId="{3862ED86-2F34-7B5B-47F1-DD5B26284142}"/>
          </ac:spMkLst>
        </pc:spChg>
        <pc:cxnChg chg="del">
          <ac:chgData name="Claudiu Turcanu" userId="44760fa019e5a59c" providerId="LiveId" clId="{4C364E2E-CCF2-426A-8AD5-CD587FB8133B}" dt="2022-05-28T01:17:24.593" v="2906" actId="478"/>
          <ac:cxnSpMkLst>
            <pc:docMk/>
            <pc:sldMk cId="2438055906" sldId="275"/>
            <ac:cxnSpMk id="5" creationId="{A42347D7-B443-435C-878E-D5FB8D4A3B5D}"/>
          </ac:cxnSpMkLst>
        </pc:cxnChg>
      </pc:sldChg>
    </pc:docChg>
  </pc:docChgLst>
  <pc:docChgLst>
    <pc:chgData name="Claudiu Turcanu" userId="44760fa019e5a59c" providerId="LiveId" clId="{24884366-CE3E-4BFC-A4C9-816FAC0D2FF7}"/>
    <pc:docChg chg="undo custSel addSld delSld modSld sldOrd">
      <pc:chgData name="Claudiu Turcanu" userId="44760fa019e5a59c" providerId="LiveId" clId="{24884366-CE3E-4BFC-A4C9-816FAC0D2FF7}" dt="2022-06-19T19:59:14.336" v="1849" actId="1582"/>
      <pc:docMkLst>
        <pc:docMk/>
      </pc:docMkLst>
      <pc:sldChg chg="addSp delSp modSp mod">
        <pc:chgData name="Claudiu Turcanu" userId="44760fa019e5a59c" providerId="LiveId" clId="{24884366-CE3E-4BFC-A4C9-816FAC0D2FF7}" dt="2022-06-19T19:48:41.216" v="1810" actId="1038"/>
        <pc:sldMkLst>
          <pc:docMk/>
          <pc:sldMk cId="3810126766" sldId="257"/>
        </pc:sldMkLst>
        <pc:spChg chg="del">
          <ac:chgData name="Claudiu Turcanu" userId="44760fa019e5a59c" providerId="LiveId" clId="{24884366-CE3E-4BFC-A4C9-816FAC0D2FF7}" dt="2022-06-19T10:15:27.252" v="566" actId="478"/>
          <ac:spMkLst>
            <pc:docMk/>
            <pc:sldMk cId="3810126766" sldId="257"/>
            <ac:spMk id="2" creationId="{78F0CF16-EE74-4ED3-9C81-0A5065916194}"/>
          </ac:spMkLst>
        </pc:spChg>
        <pc:spChg chg="add mod">
          <ac:chgData name="Claudiu Turcanu" userId="44760fa019e5a59c" providerId="LiveId" clId="{24884366-CE3E-4BFC-A4C9-816FAC0D2FF7}" dt="2022-06-19T19:46:56.602" v="1775" actId="14100"/>
          <ac:spMkLst>
            <pc:docMk/>
            <pc:sldMk cId="3810126766" sldId="257"/>
            <ac:spMk id="9" creationId="{1D215488-4D6D-7F7D-3889-E34CEE3642FE}"/>
          </ac:spMkLst>
        </pc:spChg>
        <pc:spChg chg="mod">
          <ac:chgData name="Claudiu Turcanu" userId="44760fa019e5a59c" providerId="LiveId" clId="{24884366-CE3E-4BFC-A4C9-816FAC0D2FF7}" dt="2022-06-19T09:46:45.154" v="200" actId="20577"/>
          <ac:spMkLst>
            <pc:docMk/>
            <pc:sldMk cId="3810126766" sldId="257"/>
            <ac:spMk id="11" creationId="{C2BBE9BC-92F5-4D79-80E7-B885ED146261}"/>
          </ac:spMkLst>
        </pc:spChg>
        <pc:cxnChg chg="add del">
          <ac:chgData name="Claudiu Turcanu" userId="44760fa019e5a59c" providerId="LiveId" clId="{24884366-CE3E-4BFC-A4C9-816FAC0D2FF7}" dt="2022-06-19T19:48:20.321" v="1806" actId="478"/>
          <ac:cxnSpMkLst>
            <pc:docMk/>
            <pc:sldMk cId="3810126766" sldId="257"/>
            <ac:cxnSpMk id="5" creationId="{A42347D7-B443-435C-878E-D5FB8D4A3B5D}"/>
          </ac:cxnSpMkLst>
        </pc:cxnChg>
        <pc:cxnChg chg="add del mod">
          <ac:chgData name="Claudiu Turcanu" userId="44760fa019e5a59c" providerId="LiveId" clId="{24884366-CE3E-4BFC-A4C9-816FAC0D2FF7}" dt="2022-06-19T10:15:29.908" v="568"/>
          <ac:cxnSpMkLst>
            <pc:docMk/>
            <pc:sldMk cId="3810126766" sldId="257"/>
            <ac:cxnSpMk id="14" creationId="{8A62C58E-A5EE-3169-4E50-AB183A863DA9}"/>
          </ac:cxnSpMkLst>
        </pc:cxnChg>
        <pc:cxnChg chg="add mod">
          <ac:chgData name="Claudiu Turcanu" userId="44760fa019e5a59c" providerId="LiveId" clId="{24884366-CE3E-4BFC-A4C9-816FAC0D2FF7}" dt="2022-06-19T19:48:41.216" v="1810" actId="1038"/>
          <ac:cxnSpMkLst>
            <pc:docMk/>
            <pc:sldMk cId="3810126766" sldId="257"/>
            <ac:cxnSpMk id="14" creationId="{B3B1A593-55C0-2BF3-BDF7-F48EDA57F97D}"/>
          </ac:cxnSpMkLst>
        </pc:cxnChg>
      </pc:sldChg>
      <pc:sldChg chg="addSp delSp modSp mod">
        <pc:chgData name="Claudiu Turcanu" userId="44760fa019e5a59c" providerId="LiveId" clId="{24884366-CE3E-4BFC-A4C9-816FAC0D2FF7}" dt="2022-06-19T19:47:02.809" v="1777" actId="20577"/>
        <pc:sldMkLst>
          <pc:docMk/>
          <pc:sldMk cId="3578971459" sldId="267"/>
        </pc:sldMkLst>
        <pc:spChg chg="del">
          <ac:chgData name="Claudiu Turcanu" userId="44760fa019e5a59c" providerId="LiveId" clId="{24884366-CE3E-4BFC-A4C9-816FAC0D2FF7}" dt="2022-06-19T10:07:05.636" v="508" actId="478"/>
          <ac:spMkLst>
            <pc:docMk/>
            <pc:sldMk cId="3578971459" sldId="267"/>
            <ac:spMk id="2" creationId="{78F0CF16-EE74-4ED3-9C81-0A5065916194}"/>
          </ac:spMkLst>
        </pc:spChg>
        <pc:spChg chg="del">
          <ac:chgData name="Claudiu Turcanu" userId="44760fa019e5a59c" providerId="LiveId" clId="{24884366-CE3E-4BFC-A4C9-816FAC0D2FF7}" dt="2022-06-19T10:07:05.636" v="508" actId="478"/>
          <ac:spMkLst>
            <pc:docMk/>
            <pc:sldMk cId="3578971459" sldId="267"/>
            <ac:spMk id="12" creationId="{9E9BC04E-E15D-4AE7-BB1F-37E4F8BB6C11}"/>
          </ac:spMkLst>
        </pc:spChg>
        <pc:spChg chg="add del mod">
          <ac:chgData name="Claudiu Turcanu" userId="44760fa019e5a59c" providerId="LiveId" clId="{24884366-CE3E-4BFC-A4C9-816FAC0D2FF7}" dt="2022-06-19T10:07:05.636" v="508" actId="478"/>
          <ac:spMkLst>
            <pc:docMk/>
            <pc:sldMk cId="3578971459" sldId="267"/>
            <ac:spMk id="15" creationId="{D3469010-81EF-4949-DD02-8CE44F6FD5A3}"/>
          </ac:spMkLst>
        </pc:spChg>
        <pc:spChg chg="add del mod">
          <ac:chgData name="Claudiu Turcanu" userId="44760fa019e5a59c" providerId="LiveId" clId="{24884366-CE3E-4BFC-A4C9-816FAC0D2FF7}" dt="2022-06-19T09:46:34.635" v="197" actId="478"/>
          <ac:spMkLst>
            <pc:docMk/>
            <pc:sldMk cId="3578971459" sldId="267"/>
            <ac:spMk id="16" creationId="{E9011475-4676-5BE9-8818-8337A62BE5C0}"/>
          </ac:spMkLst>
        </pc:spChg>
        <pc:spChg chg="add del mod">
          <ac:chgData name="Claudiu Turcanu" userId="44760fa019e5a59c" providerId="LiveId" clId="{24884366-CE3E-4BFC-A4C9-816FAC0D2FF7}" dt="2022-06-19T10:07:05.636" v="508" actId="478"/>
          <ac:spMkLst>
            <pc:docMk/>
            <pc:sldMk cId="3578971459" sldId="267"/>
            <ac:spMk id="17" creationId="{D330702C-3155-D0F4-99FE-4E7A8CE2CE43}"/>
          </ac:spMkLst>
        </pc:spChg>
        <pc:spChg chg="add mod">
          <ac:chgData name="Claudiu Turcanu" userId="44760fa019e5a59c" providerId="LiveId" clId="{24884366-CE3E-4BFC-A4C9-816FAC0D2FF7}" dt="2022-06-19T10:07:05.932" v="509"/>
          <ac:spMkLst>
            <pc:docMk/>
            <pc:sldMk cId="3578971459" sldId="267"/>
            <ac:spMk id="18" creationId="{A8618ADC-7279-F054-AC9F-E58EB8562598}"/>
          </ac:spMkLst>
        </pc:spChg>
        <pc:spChg chg="add mod">
          <ac:chgData name="Claudiu Turcanu" userId="44760fa019e5a59c" providerId="LiveId" clId="{24884366-CE3E-4BFC-A4C9-816FAC0D2FF7}" dt="2022-06-19T19:47:02.809" v="1777" actId="20577"/>
          <ac:spMkLst>
            <pc:docMk/>
            <pc:sldMk cId="3578971459" sldId="267"/>
            <ac:spMk id="19" creationId="{D4403353-DC47-156A-18C2-0FEB3E0B0097}"/>
          </ac:spMkLst>
        </pc:spChg>
        <pc:spChg chg="del mod">
          <ac:chgData name="Claudiu Turcanu" userId="44760fa019e5a59c" providerId="LiveId" clId="{24884366-CE3E-4BFC-A4C9-816FAC0D2FF7}" dt="2022-06-19T10:07:05.636" v="508" actId="478"/>
          <ac:spMkLst>
            <pc:docMk/>
            <pc:sldMk cId="3578971459" sldId="267"/>
            <ac:spMk id="20" creationId="{B0312659-949C-A153-B3D2-D9EB2CC8BEDD}"/>
          </ac:spMkLst>
        </pc:spChg>
        <pc:spChg chg="mod">
          <ac:chgData name="Claudiu Turcanu" userId="44760fa019e5a59c" providerId="LiveId" clId="{24884366-CE3E-4BFC-A4C9-816FAC0D2FF7}" dt="2022-06-19T10:13:11.462" v="564" actId="14100"/>
          <ac:spMkLst>
            <pc:docMk/>
            <pc:sldMk cId="3578971459" sldId="267"/>
            <ac:spMk id="21" creationId="{3E91FF1F-65DC-DF88-8F2D-1C3005A9718B}"/>
          </ac:spMkLst>
        </pc:spChg>
        <pc:spChg chg="del mod">
          <ac:chgData name="Claudiu Turcanu" userId="44760fa019e5a59c" providerId="LiveId" clId="{24884366-CE3E-4BFC-A4C9-816FAC0D2FF7}" dt="2022-06-19T10:07:05.636" v="508" actId="478"/>
          <ac:spMkLst>
            <pc:docMk/>
            <pc:sldMk cId="3578971459" sldId="267"/>
            <ac:spMk id="22" creationId="{E071F149-6A5B-714E-B161-C5702168EE52}"/>
          </ac:spMkLst>
        </pc:spChg>
        <pc:spChg chg="del mod">
          <ac:chgData name="Claudiu Turcanu" userId="44760fa019e5a59c" providerId="LiveId" clId="{24884366-CE3E-4BFC-A4C9-816FAC0D2FF7}" dt="2022-06-19T10:07:05.636" v="508" actId="478"/>
          <ac:spMkLst>
            <pc:docMk/>
            <pc:sldMk cId="3578971459" sldId="267"/>
            <ac:spMk id="23" creationId="{FABBCB66-D69B-7B7A-6242-A5AD9F7382DF}"/>
          </ac:spMkLst>
        </pc:spChg>
        <pc:spChg chg="del mod">
          <ac:chgData name="Claudiu Turcanu" userId="44760fa019e5a59c" providerId="LiveId" clId="{24884366-CE3E-4BFC-A4C9-816FAC0D2FF7}" dt="2022-06-19T10:07:05.636" v="508" actId="478"/>
          <ac:spMkLst>
            <pc:docMk/>
            <pc:sldMk cId="3578971459" sldId="267"/>
            <ac:spMk id="24" creationId="{B0A7F3D5-EC0E-DB49-DA93-AB0BE8A41287}"/>
          </ac:spMkLst>
        </pc:spChg>
        <pc:spChg chg="del mod">
          <ac:chgData name="Claudiu Turcanu" userId="44760fa019e5a59c" providerId="LiveId" clId="{24884366-CE3E-4BFC-A4C9-816FAC0D2FF7}" dt="2022-06-19T10:07:05.636" v="508" actId="478"/>
          <ac:spMkLst>
            <pc:docMk/>
            <pc:sldMk cId="3578971459" sldId="267"/>
            <ac:spMk id="25" creationId="{628D9059-E0FB-1059-7AAE-37A59CEA41E7}"/>
          </ac:spMkLst>
        </pc:spChg>
        <pc:spChg chg="add mod">
          <ac:chgData name="Claudiu Turcanu" userId="44760fa019e5a59c" providerId="LiveId" clId="{24884366-CE3E-4BFC-A4C9-816FAC0D2FF7}" dt="2022-06-19T10:07:05.932" v="509"/>
          <ac:spMkLst>
            <pc:docMk/>
            <pc:sldMk cId="3578971459" sldId="267"/>
            <ac:spMk id="26" creationId="{51FCB246-4310-0D87-6785-2CB051134FCB}"/>
          </ac:spMkLst>
        </pc:spChg>
        <pc:spChg chg="add mod">
          <ac:chgData name="Claudiu Turcanu" userId="44760fa019e5a59c" providerId="LiveId" clId="{24884366-CE3E-4BFC-A4C9-816FAC0D2FF7}" dt="2022-06-19T10:07:05.932" v="509"/>
          <ac:spMkLst>
            <pc:docMk/>
            <pc:sldMk cId="3578971459" sldId="267"/>
            <ac:spMk id="27" creationId="{0A28ADC8-1E66-F94D-25CE-D9A94CC93FE3}"/>
          </ac:spMkLst>
        </pc:spChg>
        <pc:spChg chg="del mod">
          <ac:chgData name="Claudiu Turcanu" userId="44760fa019e5a59c" providerId="LiveId" clId="{24884366-CE3E-4BFC-A4C9-816FAC0D2FF7}" dt="2022-06-19T10:07:05.636" v="508" actId="478"/>
          <ac:spMkLst>
            <pc:docMk/>
            <pc:sldMk cId="3578971459" sldId="267"/>
            <ac:spMk id="28" creationId="{3862ED86-2F34-7B5B-47F1-DD5B26284142}"/>
          </ac:spMkLst>
        </pc:spChg>
        <pc:spChg chg="add mod">
          <ac:chgData name="Claudiu Turcanu" userId="44760fa019e5a59c" providerId="LiveId" clId="{24884366-CE3E-4BFC-A4C9-816FAC0D2FF7}" dt="2022-06-19T10:07:05.932" v="509"/>
          <ac:spMkLst>
            <pc:docMk/>
            <pc:sldMk cId="3578971459" sldId="267"/>
            <ac:spMk id="29" creationId="{4C20DB24-338D-0571-8028-E090A55150CE}"/>
          </ac:spMkLst>
        </pc:spChg>
        <pc:spChg chg="add mod">
          <ac:chgData name="Claudiu Turcanu" userId="44760fa019e5a59c" providerId="LiveId" clId="{24884366-CE3E-4BFC-A4C9-816FAC0D2FF7}" dt="2022-06-19T10:10:43.154" v="544" actId="207"/>
          <ac:spMkLst>
            <pc:docMk/>
            <pc:sldMk cId="3578971459" sldId="267"/>
            <ac:spMk id="30" creationId="{4479B66A-D86B-55E4-528E-F1D637F7C7C6}"/>
          </ac:spMkLst>
        </pc:spChg>
        <pc:spChg chg="add mod">
          <ac:chgData name="Claudiu Turcanu" userId="44760fa019e5a59c" providerId="LiveId" clId="{24884366-CE3E-4BFC-A4C9-816FAC0D2FF7}" dt="2022-06-19T10:07:05.932" v="509"/>
          <ac:spMkLst>
            <pc:docMk/>
            <pc:sldMk cId="3578971459" sldId="267"/>
            <ac:spMk id="31" creationId="{E9F72552-9CDA-FB7B-269E-1DAC51D94BA7}"/>
          </ac:spMkLst>
        </pc:spChg>
        <pc:spChg chg="add mod">
          <ac:chgData name="Claudiu Turcanu" userId="44760fa019e5a59c" providerId="LiveId" clId="{24884366-CE3E-4BFC-A4C9-816FAC0D2FF7}" dt="2022-06-19T10:12:54.670" v="560" actId="14100"/>
          <ac:spMkLst>
            <pc:docMk/>
            <pc:sldMk cId="3578971459" sldId="267"/>
            <ac:spMk id="32" creationId="{ACFF68C4-8DD1-B636-EE71-100F029315B7}"/>
          </ac:spMkLst>
        </pc:spChg>
        <pc:spChg chg="add mod">
          <ac:chgData name="Claudiu Turcanu" userId="44760fa019e5a59c" providerId="LiveId" clId="{24884366-CE3E-4BFC-A4C9-816FAC0D2FF7}" dt="2022-06-19T10:07:05.932" v="509"/>
          <ac:spMkLst>
            <pc:docMk/>
            <pc:sldMk cId="3578971459" sldId="267"/>
            <ac:spMk id="33" creationId="{29E209E9-8B21-C245-98E0-EFDFBCF60240}"/>
          </ac:spMkLst>
        </pc:spChg>
        <pc:spChg chg="add mod">
          <ac:chgData name="Claudiu Turcanu" userId="44760fa019e5a59c" providerId="LiveId" clId="{24884366-CE3E-4BFC-A4C9-816FAC0D2FF7}" dt="2022-06-19T10:07:05.932" v="509"/>
          <ac:spMkLst>
            <pc:docMk/>
            <pc:sldMk cId="3578971459" sldId="267"/>
            <ac:spMk id="34" creationId="{F726F7E6-C112-82E9-B2E6-553DCAB54E69}"/>
          </ac:spMkLst>
        </pc:spChg>
        <pc:cxnChg chg="del mod">
          <ac:chgData name="Claudiu Turcanu" userId="44760fa019e5a59c" providerId="LiveId" clId="{24884366-CE3E-4BFC-A4C9-816FAC0D2FF7}" dt="2022-06-19T10:13:01.055" v="562" actId="478"/>
          <ac:cxnSpMkLst>
            <pc:docMk/>
            <pc:sldMk cId="3578971459" sldId="267"/>
            <ac:cxnSpMk id="5" creationId="{A42347D7-B443-435C-878E-D5FB8D4A3B5D}"/>
          </ac:cxnSpMkLst>
        </pc:cxnChg>
        <pc:cxnChg chg="add mod">
          <ac:chgData name="Claudiu Turcanu" userId="44760fa019e5a59c" providerId="LiveId" clId="{24884366-CE3E-4BFC-A4C9-816FAC0D2FF7}" dt="2022-06-19T10:13:27.891" v="565" actId="1037"/>
          <ac:cxnSpMkLst>
            <pc:docMk/>
            <pc:sldMk cId="3578971459" sldId="267"/>
            <ac:cxnSpMk id="35" creationId="{62D8B19D-1BFE-37AA-164D-E04D167FDC36}"/>
          </ac:cxnSpMkLst>
        </pc:cxnChg>
      </pc:sldChg>
      <pc:sldChg chg="addSp delSp modSp mod">
        <pc:chgData name="Claudiu Turcanu" userId="44760fa019e5a59c" providerId="LiveId" clId="{24884366-CE3E-4BFC-A4C9-816FAC0D2FF7}" dt="2022-06-19T19:47:14.714" v="1781" actId="20577"/>
        <pc:sldMkLst>
          <pc:docMk/>
          <pc:sldMk cId="1231359369" sldId="268"/>
        </pc:sldMkLst>
        <pc:spChg chg="del">
          <ac:chgData name="Claudiu Turcanu" userId="44760fa019e5a59c" providerId="LiveId" clId="{24884366-CE3E-4BFC-A4C9-816FAC0D2FF7}" dt="2022-06-19T10:06:53.163" v="491" actId="478"/>
          <ac:spMkLst>
            <pc:docMk/>
            <pc:sldMk cId="1231359369" sldId="268"/>
            <ac:spMk id="2" creationId="{78F0CF16-EE74-4ED3-9C81-0A5065916194}"/>
          </ac:spMkLst>
        </pc:spChg>
        <pc:spChg chg="del">
          <ac:chgData name="Claudiu Turcanu" userId="44760fa019e5a59c" providerId="LiveId" clId="{24884366-CE3E-4BFC-A4C9-816FAC0D2FF7}" dt="2022-06-19T10:06:53.163" v="491" actId="478"/>
          <ac:spMkLst>
            <pc:docMk/>
            <pc:sldMk cId="1231359369" sldId="268"/>
            <ac:spMk id="12" creationId="{9E9BC04E-E15D-4AE7-BB1F-37E4F8BB6C11}"/>
          </ac:spMkLst>
        </pc:spChg>
        <pc:spChg chg="del">
          <ac:chgData name="Claudiu Turcanu" userId="44760fa019e5a59c" providerId="LiveId" clId="{24884366-CE3E-4BFC-A4C9-816FAC0D2FF7}" dt="2022-06-19T09:49:08.295" v="241" actId="478"/>
          <ac:spMkLst>
            <pc:docMk/>
            <pc:sldMk cId="1231359369" sldId="268"/>
            <ac:spMk id="20" creationId="{B0312659-949C-A153-B3D2-D9EB2CC8BEDD}"/>
          </ac:spMkLst>
        </pc:spChg>
        <pc:spChg chg="del">
          <ac:chgData name="Claudiu Turcanu" userId="44760fa019e5a59c" providerId="LiveId" clId="{24884366-CE3E-4BFC-A4C9-816FAC0D2FF7}" dt="2022-06-19T09:49:08.295" v="241" actId="478"/>
          <ac:spMkLst>
            <pc:docMk/>
            <pc:sldMk cId="1231359369" sldId="268"/>
            <ac:spMk id="22" creationId="{E071F149-6A5B-714E-B161-C5702168EE52}"/>
          </ac:spMkLst>
        </pc:spChg>
        <pc:spChg chg="del">
          <ac:chgData name="Claudiu Turcanu" userId="44760fa019e5a59c" providerId="LiveId" clId="{24884366-CE3E-4BFC-A4C9-816FAC0D2FF7}" dt="2022-06-19T09:49:08.295" v="241" actId="478"/>
          <ac:spMkLst>
            <pc:docMk/>
            <pc:sldMk cId="1231359369" sldId="268"/>
            <ac:spMk id="23" creationId="{FABBCB66-D69B-7B7A-6242-A5AD9F7382DF}"/>
          </ac:spMkLst>
        </pc:spChg>
        <pc:spChg chg="del">
          <ac:chgData name="Claudiu Turcanu" userId="44760fa019e5a59c" providerId="LiveId" clId="{24884366-CE3E-4BFC-A4C9-816FAC0D2FF7}" dt="2022-06-19T09:49:08.295" v="241" actId="478"/>
          <ac:spMkLst>
            <pc:docMk/>
            <pc:sldMk cId="1231359369" sldId="268"/>
            <ac:spMk id="24" creationId="{B0A7F3D5-EC0E-DB49-DA93-AB0BE8A41287}"/>
          </ac:spMkLst>
        </pc:spChg>
        <pc:spChg chg="del">
          <ac:chgData name="Claudiu Turcanu" userId="44760fa019e5a59c" providerId="LiveId" clId="{24884366-CE3E-4BFC-A4C9-816FAC0D2FF7}" dt="2022-06-19T09:49:08.295" v="241" actId="478"/>
          <ac:spMkLst>
            <pc:docMk/>
            <pc:sldMk cId="1231359369" sldId="268"/>
            <ac:spMk id="25" creationId="{628D9059-E0FB-1059-7AAE-37A59CEA41E7}"/>
          </ac:spMkLst>
        </pc:spChg>
        <pc:spChg chg="add del mod">
          <ac:chgData name="Claudiu Turcanu" userId="44760fa019e5a59c" providerId="LiveId" clId="{24884366-CE3E-4BFC-A4C9-816FAC0D2FF7}" dt="2022-06-19T09:49:05.497" v="240"/>
          <ac:spMkLst>
            <pc:docMk/>
            <pc:sldMk cId="1231359369" sldId="268"/>
            <ac:spMk id="26" creationId="{022C4C95-41FF-CCC9-F083-D350757807BB}"/>
          </ac:spMkLst>
        </pc:spChg>
        <pc:spChg chg="add del mod">
          <ac:chgData name="Claudiu Turcanu" userId="44760fa019e5a59c" providerId="LiveId" clId="{24884366-CE3E-4BFC-A4C9-816FAC0D2FF7}" dt="2022-06-19T09:49:05.497" v="240"/>
          <ac:spMkLst>
            <pc:docMk/>
            <pc:sldMk cId="1231359369" sldId="268"/>
            <ac:spMk id="27" creationId="{BA8DB7DC-693E-DBA3-1F3D-7CA8144C0DC7}"/>
          </ac:spMkLst>
        </pc:spChg>
        <pc:spChg chg="del">
          <ac:chgData name="Claudiu Turcanu" userId="44760fa019e5a59c" providerId="LiveId" clId="{24884366-CE3E-4BFC-A4C9-816FAC0D2FF7}" dt="2022-06-19T09:49:08.295" v="241" actId="478"/>
          <ac:spMkLst>
            <pc:docMk/>
            <pc:sldMk cId="1231359369" sldId="268"/>
            <ac:spMk id="28" creationId="{3862ED86-2F34-7B5B-47F1-DD5B26284142}"/>
          </ac:spMkLst>
        </pc:spChg>
        <pc:spChg chg="add del mod">
          <ac:chgData name="Claudiu Turcanu" userId="44760fa019e5a59c" providerId="LiveId" clId="{24884366-CE3E-4BFC-A4C9-816FAC0D2FF7}" dt="2022-06-19T09:49:05.497" v="240"/>
          <ac:spMkLst>
            <pc:docMk/>
            <pc:sldMk cId="1231359369" sldId="268"/>
            <ac:spMk id="39" creationId="{0F055D60-A34D-BB5C-6BDC-E84425D18693}"/>
          </ac:spMkLst>
        </pc:spChg>
        <pc:spChg chg="add del mod">
          <ac:chgData name="Claudiu Turcanu" userId="44760fa019e5a59c" providerId="LiveId" clId="{24884366-CE3E-4BFC-A4C9-816FAC0D2FF7}" dt="2022-06-19T09:49:05.497" v="240"/>
          <ac:spMkLst>
            <pc:docMk/>
            <pc:sldMk cId="1231359369" sldId="268"/>
            <ac:spMk id="40" creationId="{A0B4453C-3953-2436-61A7-22CFDD91C03C}"/>
          </ac:spMkLst>
        </pc:spChg>
        <pc:spChg chg="add del mod">
          <ac:chgData name="Claudiu Turcanu" userId="44760fa019e5a59c" providerId="LiveId" clId="{24884366-CE3E-4BFC-A4C9-816FAC0D2FF7}" dt="2022-06-19T09:49:05.497" v="240"/>
          <ac:spMkLst>
            <pc:docMk/>
            <pc:sldMk cId="1231359369" sldId="268"/>
            <ac:spMk id="41" creationId="{E8B833FC-61DF-5034-2F6D-30E43320B8A8}"/>
          </ac:spMkLst>
        </pc:spChg>
        <pc:spChg chg="add del mod">
          <ac:chgData name="Claudiu Turcanu" userId="44760fa019e5a59c" providerId="LiveId" clId="{24884366-CE3E-4BFC-A4C9-816FAC0D2FF7}" dt="2022-06-19T09:49:05.497" v="240"/>
          <ac:spMkLst>
            <pc:docMk/>
            <pc:sldMk cId="1231359369" sldId="268"/>
            <ac:spMk id="42" creationId="{57FD70E5-E732-843B-ADE2-487DCE7CB286}"/>
          </ac:spMkLst>
        </pc:spChg>
        <pc:spChg chg="add del mod">
          <ac:chgData name="Claudiu Turcanu" userId="44760fa019e5a59c" providerId="LiveId" clId="{24884366-CE3E-4BFC-A4C9-816FAC0D2FF7}" dt="2022-06-19T09:49:05.497" v="240"/>
          <ac:spMkLst>
            <pc:docMk/>
            <pc:sldMk cId="1231359369" sldId="268"/>
            <ac:spMk id="43" creationId="{6BD73D94-44E6-B365-3E79-411FE7DC8102}"/>
          </ac:spMkLst>
        </pc:spChg>
        <pc:spChg chg="add del mod">
          <ac:chgData name="Claudiu Turcanu" userId="44760fa019e5a59c" providerId="LiveId" clId="{24884366-CE3E-4BFC-A4C9-816FAC0D2FF7}" dt="2022-06-19T09:49:05.497" v="240"/>
          <ac:spMkLst>
            <pc:docMk/>
            <pc:sldMk cId="1231359369" sldId="268"/>
            <ac:spMk id="44" creationId="{5CBB33BF-D07E-E32A-2C1B-03E3824343A8}"/>
          </ac:spMkLst>
        </pc:spChg>
        <pc:spChg chg="add del mod">
          <ac:chgData name="Claudiu Turcanu" userId="44760fa019e5a59c" providerId="LiveId" clId="{24884366-CE3E-4BFC-A4C9-816FAC0D2FF7}" dt="2022-06-19T10:06:53.163" v="491" actId="478"/>
          <ac:spMkLst>
            <pc:docMk/>
            <pc:sldMk cId="1231359369" sldId="268"/>
            <ac:spMk id="45" creationId="{2AA81576-F1EA-14C0-A272-F12CBE06F0DE}"/>
          </ac:spMkLst>
        </pc:spChg>
        <pc:spChg chg="add del mod">
          <ac:chgData name="Claudiu Turcanu" userId="44760fa019e5a59c" providerId="LiveId" clId="{24884366-CE3E-4BFC-A4C9-816FAC0D2FF7}" dt="2022-06-19T10:06:53.163" v="491" actId="478"/>
          <ac:spMkLst>
            <pc:docMk/>
            <pc:sldMk cId="1231359369" sldId="268"/>
            <ac:spMk id="46" creationId="{658F4857-CE85-700E-F0D1-61B5D3A5DBBF}"/>
          </ac:spMkLst>
        </pc:spChg>
        <pc:spChg chg="add del mod">
          <ac:chgData name="Claudiu Turcanu" userId="44760fa019e5a59c" providerId="LiveId" clId="{24884366-CE3E-4BFC-A4C9-816FAC0D2FF7}" dt="2022-06-19T10:06:53.163" v="491" actId="478"/>
          <ac:spMkLst>
            <pc:docMk/>
            <pc:sldMk cId="1231359369" sldId="268"/>
            <ac:spMk id="47" creationId="{82B99601-BC57-E549-FF7B-F6E094BF3E1B}"/>
          </ac:spMkLst>
        </pc:spChg>
        <pc:spChg chg="add del mod">
          <ac:chgData name="Claudiu Turcanu" userId="44760fa019e5a59c" providerId="LiveId" clId="{24884366-CE3E-4BFC-A4C9-816FAC0D2FF7}" dt="2022-06-19T10:06:53.163" v="491" actId="478"/>
          <ac:spMkLst>
            <pc:docMk/>
            <pc:sldMk cId="1231359369" sldId="268"/>
            <ac:spMk id="48" creationId="{729949AA-93DC-7E51-0F91-B4691ED0F29D}"/>
          </ac:spMkLst>
        </pc:spChg>
        <pc:spChg chg="add del mod">
          <ac:chgData name="Claudiu Turcanu" userId="44760fa019e5a59c" providerId="LiveId" clId="{24884366-CE3E-4BFC-A4C9-816FAC0D2FF7}" dt="2022-06-19T10:06:53.163" v="491" actId="478"/>
          <ac:spMkLst>
            <pc:docMk/>
            <pc:sldMk cId="1231359369" sldId="268"/>
            <ac:spMk id="49" creationId="{4731DAA6-ECE4-6350-2892-E4695F1F357B}"/>
          </ac:spMkLst>
        </pc:spChg>
        <pc:spChg chg="add del mod">
          <ac:chgData name="Claudiu Turcanu" userId="44760fa019e5a59c" providerId="LiveId" clId="{24884366-CE3E-4BFC-A4C9-816FAC0D2FF7}" dt="2022-06-19T10:06:53.163" v="491" actId="478"/>
          <ac:spMkLst>
            <pc:docMk/>
            <pc:sldMk cId="1231359369" sldId="268"/>
            <ac:spMk id="50" creationId="{C700E3D1-5841-2808-FFFC-AC02E82982B7}"/>
          </ac:spMkLst>
        </pc:spChg>
        <pc:spChg chg="add del mod">
          <ac:chgData name="Claudiu Turcanu" userId="44760fa019e5a59c" providerId="LiveId" clId="{24884366-CE3E-4BFC-A4C9-816FAC0D2FF7}" dt="2022-06-19T10:06:53.163" v="491" actId="478"/>
          <ac:spMkLst>
            <pc:docMk/>
            <pc:sldMk cId="1231359369" sldId="268"/>
            <ac:spMk id="51" creationId="{54E5FBE3-4BB8-0EBA-A20C-DEA913AD9FE4}"/>
          </ac:spMkLst>
        </pc:spChg>
        <pc:spChg chg="add del mod">
          <ac:chgData name="Claudiu Turcanu" userId="44760fa019e5a59c" providerId="LiveId" clId="{24884366-CE3E-4BFC-A4C9-816FAC0D2FF7}" dt="2022-06-19T10:06:53.163" v="491" actId="478"/>
          <ac:spMkLst>
            <pc:docMk/>
            <pc:sldMk cId="1231359369" sldId="268"/>
            <ac:spMk id="52" creationId="{6A1DFEB4-BD50-A75E-AC6F-2F967117040C}"/>
          </ac:spMkLst>
        </pc:spChg>
        <pc:spChg chg="add mod">
          <ac:chgData name="Claudiu Turcanu" userId="44760fa019e5a59c" providerId="LiveId" clId="{24884366-CE3E-4BFC-A4C9-816FAC0D2FF7}" dt="2022-06-19T10:06:53.630" v="492"/>
          <ac:spMkLst>
            <pc:docMk/>
            <pc:sldMk cId="1231359369" sldId="268"/>
            <ac:spMk id="53" creationId="{CC84F3EC-1BF7-A5AC-5BFD-0DB2792CA7A6}"/>
          </ac:spMkLst>
        </pc:spChg>
        <pc:spChg chg="add mod">
          <ac:chgData name="Claudiu Turcanu" userId="44760fa019e5a59c" providerId="LiveId" clId="{24884366-CE3E-4BFC-A4C9-816FAC0D2FF7}" dt="2022-06-19T19:47:14.714" v="1781" actId="20577"/>
          <ac:spMkLst>
            <pc:docMk/>
            <pc:sldMk cId="1231359369" sldId="268"/>
            <ac:spMk id="54" creationId="{0E164905-6463-E53A-D95C-C05338B0EEDE}"/>
          </ac:spMkLst>
        </pc:spChg>
        <pc:spChg chg="add mod">
          <ac:chgData name="Claudiu Turcanu" userId="44760fa019e5a59c" providerId="LiveId" clId="{24884366-CE3E-4BFC-A4C9-816FAC0D2FF7}" dt="2022-06-19T10:07:52.920" v="528" actId="207"/>
          <ac:spMkLst>
            <pc:docMk/>
            <pc:sldMk cId="1231359369" sldId="268"/>
            <ac:spMk id="55" creationId="{8C6897FA-3D5A-721F-14B4-6AAD08673B39}"/>
          </ac:spMkLst>
        </pc:spChg>
        <pc:spChg chg="add mod">
          <ac:chgData name="Claudiu Turcanu" userId="44760fa019e5a59c" providerId="LiveId" clId="{24884366-CE3E-4BFC-A4C9-816FAC0D2FF7}" dt="2022-06-19T10:06:53.630" v="492"/>
          <ac:spMkLst>
            <pc:docMk/>
            <pc:sldMk cId="1231359369" sldId="268"/>
            <ac:spMk id="56" creationId="{12325448-F50E-8784-3460-2E34083D1EBE}"/>
          </ac:spMkLst>
        </pc:spChg>
        <pc:spChg chg="add mod">
          <ac:chgData name="Claudiu Turcanu" userId="44760fa019e5a59c" providerId="LiveId" clId="{24884366-CE3E-4BFC-A4C9-816FAC0D2FF7}" dt="2022-06-19T10:06:53.630" v="492"/>
          <ac:spMkLst>
            <pc:docMk/>
            <pc:sldMk cId="1231359369" sldId="268"/>
            <ac:spMk id="57" creationId="{B8D51BB1-8DE5-C1F7-0E6F-DBDA047EF91F}"/>
          </ac:spMkLst>
        </pc:spChg>
        <pc:spChg chg="add mod">
          <ac:chgData name="Claudiu Turcanu" userId="44760fa019e5a59c" providerId="LiveId" clId="{24884366-CE3E-4BFC-A4C9-816FAC0D2FF7}" dt="2022-06-19T10:10:38.538" v="543" actId="207"/>
          <ac:spMkLst>
            <pc:docMk/>
            <pc:sldMk cId="1231359369" sldId="268"/>
            <ac:spMk id="58" creationId="{806D87D3-1DF0-F270-D626-ACEF4655AA92}"/>
          </ac:spMkLst>
        </pc:spChg>
        <pc:spChg chg="add mod">
          <ac:chgData name="Claudiu Turcanu" userId="44760fa019e5a59c" providerId="LiveId" clId="{24884366-CE3E-4BFC-A4C9-816FAC0D2FF7}" dt="2022-06-19T10:06:53.630" v="492"/>
          <ac:spMkLst>
            <pc:docMk/>
            <pc:sldMk cId="1231359369" sldId="268"/>
            <ac:spMk id="59" creationId="{9E5A86EF-5407-70FF-E8E0-4C888BEFCD06}"/>
          </ac:spMkLst>
        </pc:spChg>
        <pc:spChg chg="add mod">
          <ac:chgData name="Claudiu Turcanu" userId="44760fa019e5a59c" providerId="LiveId" clId="{24884366-CE3E-4BFC-A4C9-816FAC0D2FF7}" dt="2022-06-19T10:06:53.630" v="492"/>
          <ac:spMkLst>
            <pc:docMk/>
            <pc:sldMk cId="1231359369" sldId="268"/>
            <ac:spMk id="60" creationId="{C10BAA55-026C-1501-5496-8AAAD622CDE4}"/>
          </ac:spMkLst>
        </pc:spChg>
        <pc:spChg chg="add mod">
          <ac:chgData name="Claudiu Turcanu" userId="44760fa019e5a59c" providerId="LiveId" clId="{24884366-CE3E-4BFC-A4C9-816FAC0D2FF7}" dt="2022-06-19T10:06:53.630" v="492"/>
          <ac:spMkLst>
            <pc:docMk/>
            <pc:sldMk cId="1231359369" sldId="268"/>
            <ac:spMk id="61" creationId="{358E5D81-7927-761E-62E8-5C8927CDFC2B}"/>
          </ac:spMkLst>
        </pc:spChg>
        <pc:spChg chg="add mod">
          <ac:chgData name="Claudiu Turcanu" userId="44760fa019e5a59c" providerId="LiveId" clId="{24884366-CE3E-4BFC-A4C9-816FAC0D2FF7}" dt="2022-06-19T10:06:53.630" v="492"/>
          <ac:spMkLst>
            <pc:docMk/>
            <pc:sldMk cId="1231359369" sldId="268"/>
            <ac:spMk id="62" creationId="{23ADFB67-CEFB-E58F-7515-4C8744B5A42C}"/>
          </ac:spMkLst>
        </pc:spChg>
        <pc:cxnChg chg="del mod">
          <ac:chgData name="Claudiu Turcanu" userId="44760fa019e5a59c" providerId="LiveId" clId="{24884366-CE3E-4BFC-A4C9-816FAC0D2FF7}" dt="2022-06-19T10:15:56.837" v="569" actId="478"/>
          <ac:cxnSpMkLst>
            <pc:docMk/>
            <pc:sldMk cId="1231359369" sldId="268"/>
            <ac:cxnSpMk id="5" creationId="{A42347D7-B443-435C-878E-D5FB8D4A3B5D}"/>
          </ac:cxnSpMkLst>
        </pc:cxnChg>
        <pc:cxnChg chg="add mod">
          <ac:chgData name="Claudiu Turcanu" userId="44760fa019e5a59c" providerId="LiveId" clId="{24884366-CE3E-4BFC-A4C9-816FAC0D2FF7}" dt="2022-06-19T10:15:57.913" v="570"/>
          <ac:cxnSpMkLst>
            <pc:docMk/>
            <pc:sldMk cId="1231359369" sldId="268"/>
            <ac:cxnSpMk id="63" creationId="{A28FFDD1-BA1D-6B3E-9091-E6B7B7C49C94}"/>
          </ac:cxnSpMkLst>
        </pc:cxnChg>
      </pc:sldChg>
      <pc:sldChg chg="addSp delSp modSp mod">
        <pc:chgData name="Claudiu Turcanu" userId="44760fa019e5a59c" providerId="LiveId" clId="{24884366-CE3E-4BFC-A4C9-816FAC0D2FF7}" dt="2022-06-19T19:47:18.453" v="1783" actId="20577"/>
        <pc:sldMkLst>
          <pc:docMk/>
          <pc:sldMk cId="1728366491" sldId="269"/>
        </pc:sldMkLst>
        <pc:spChg chg="del">
          <ac:chgData name="Claudiu Turcanu" userId="44760fa019e5a59c" providerId="LiveId" clId="{24884366-CE3E-4BFC-A4C9-816FAC0D2FF7}" dt="2022-06-19T10:06:10.070" v="471" actId="478"/>
          <ac:spMkLst>
            <pc:docMk/>
            <pc:sldMk cId="1728366491" sldId="269"/>
            <ac:spMk id="2" creationId="{78F0CF16-EE74-4ED3-9C81-0A5065916194}"/>
          </ac:spMkLst>
        </pc:spChg>
        <pc:spChg chg="del">
          <ac:chgData name="Claudiu Turcanu" userId="44760fa019e5a59c" providerId="LiveId" clId="{24884366-CE3E-4BFC-A4C9-816FAC0D2FF7}" dt="2022-06-19T10:06:10.070" v="471" actId="478"/>
          <ac:spMkLst>
            <pc:docMk/>
            <pc:sldMk cId="1728366491" sldId="269"/>
            <ac:spMk id="12" creationId="{9E9BC04E-E15D-4AE7-BB1F-37E4F8BB6C11}"/>
          </ac:spMkLst>
        </pc:spChg>
        <pc:spChg chg="add del mod">
          <ac:chgData name="Claudiu Turcanu" userId="44760fa019e5a59c" providerId="LiveId" clId="{24884366-CE3E-4BFC-A4C9-816FAC0D2FF7}" dt="2022-06-19T10:06:10.070" v="471" actId="478"/>
          <ac:spMkLst>
            <pc:docMk/>
            <pc:sldMk cId="1728366491" sldId="269"/>
            <ac:spMk id="16" creationId="{82581E52-D220-C0C3-03D2-DF36CA69146E}"/>
          </ac:spMkLst>
        </pc:spChg>
        <pc:spChg chg="add del mod">
          <ac:chgData name="Claudiu Turcanu" userId="44760fa019e5a59c" providerId="LiveId" clId="{24884366-CE3E-4BFC-A4C9-816FAC0D2FF7}" dt="2022-06-19T10:06:10.070" v="471" actId="478"/>
          <ac:spMkLst>
            <pc:docMk/>
            <pc:sldMk cId="1728366491" sldId="269"/>
            <ac:spMk id="18" creationId="{6EF77151-38D7-E557-B534-E0E7579C5160}"/>
          </ac:spMkLst>
        </pc:spChg>
        <pc:spChg chg="add del mod">
          <ac:chgData name="Claudiu Turcanu" userId="44760fa019e5a59c" providerId="LiveId" clId="{24884366-CE3E-4BFC-A4C9-816FAC0D2FF7}" dt="2022-06-19T10:06:10.070" v="471" actId="478"/>
          <ac:spMkLst>
            <pc:docMk/>
            <pc:sldMk cId="1728366491" sldId="269"/>
            <ac:spMk id="19" creationId="{9AF43722-22D8-0CCA-417B-DD7AEF9E6502}"/>
          </ac:spMkLst>
        </pc:spChg>
        <pc:spChg chg="del">
          <ac:chgData name="Claudiu Turcanu" userId="44760fa019e5a59c" providerId="LiveId" clId="{24884366-CE3E-4BFC-A4C9-816FAC0D2FF7}" dt="2022-06-19T09:50:36.305" v="253" actId="478"/>
          <ac:spMkLst>
            <pc:docMk/>
            <pc:sldMk cId="1728366491" sldId="269"/>
            <ac:spMk id="20" creationId="{B0312659-949C-A153-B3D2-D9EB2CC8BEDD}"/>
          </ac:spMkLst>
        </pc:spChg>
        <pc:spChg chg="mod">
          <ac:chgData name="Claudiu Turcanu" userId="44760fa019e5a59c" providerId="LiveId" clId="{24884366-CE3E-4BFC-A4C9-816FAC0D2FF7}" dt="2022-06-19T10:06:46.468" v="490" actId="14100"/>
          <ac:spMkLst>
            <pc:docMk/>
            <pc:sldMk cId="1728366491" sldId="269"/>
            <ac:spMk id="21" creationId="{3E91FF1F-65DC-DF88-8F2D-1C3005A9718B}"/>
          </ac:spMkLst>
        </pc:spChg>
        <pc:spChg chg="del">
          <ac:chgData name="Claudiu Turcanu" userId="44760fa019e5a59c" providerId="LiveId" clId="{24884366-CE3E-4BFC-A4C9-816FAC0D2FF7}" dt="2022-06-19T09:50:36.305" v="253" actId="478"/>
          <ac:spMkLst>
            <pc:docMk/>
            <pc:sldMk cId="1728366491" sldId="269"/>
            <ac:spMk id="22" creationId="{E071F149-6A5B-714E-B161-C5702168EE52}"/>
          </ac:spMkLst>
        </pc:spChg>
        <pc:spChg chg="del">
          <ac:chgData name="Claudiu Turcanu" userId="44760fa019e5a59c" providerId="LiveId" clId="{24884366-CE3E-4BFC-A4C9-816FAC0D2FF7}" dt="2022-06-19T09:50:36.305" v="253" actId="478"/>
          <ac:spMkLst>
            <pc:docMk/>
            <pc:sldMk cId="1728366491" sldId="269"/>
            <ac:spMk id="23" creationId="{FABBCB66-D69B-7B7A-6242-A5AD9F7382DF}"/>
          </ac:spMkLst>
        </pc:spChg>
        <pc:spChg chg="del">
          <ac:chgData name="Claudiu Turcanu" userId="44760fa019e5a59c" providerId="LiveId" clId="{24884366-CE3E-4BFC-A4C9-816FAC0D2FF7}" dt="2022-06-19T09:50:36.305" v="253" actId="478"/>
          <ac:spMkLst>
            <pc:docMk/>
            <pc:sldMk cId="1728366491" sldId="269"/>
            <ac:spMk id="24" creationId="{B0A7F3D5-EC0E-DB49-DA93-AB0BE8A41287}"/>
          </ac:spMkLst>
        </pc:spChg>
        <pc:spChg chg="del">
          <ac:chgData name="Claudiu Turcanu" userId="44760fa019e5a59c" providerId="LiveId" clId="{24884366-CE3E-4BFC-A4C9-816FAC0D2FF7}" dt="2022-06-19T09:50:36.305" v="253" actId="478"/>
          <ac:spMkLst>
            <pc:docMk/>
            <pc:sldMk cId="1728366491" sldId="269"/>
            <ac:spMk id="25" creationId="{628D9059-E0FB-1059-7AAE-37A59CEA41E7}"/>
          </ac:spMkLst>
        </pc:spChg>
        <pc:spChg chg="add del mod">
          <ac:chgData name="Claudiu Turcanu" userId="44760fa019e5a59c" providerId="LiveId" clId="{24884366-CE3E-4BFC-A4C9-816FAC0D2FF7}" dt="2022-06-19T10:06:10.070" v="471" actId="478"/>
          <ac:spMkLst>
            <pc:docMk/>
            <pc:sldMk cId="1728366491" sldId="269"/>
            <ac:spMk id="26" creationId="{F9E5E1DA-E4C3-8605-0E77-F4971581334E}"/>
          </ac:spMkLst>
        </pc:spChg>
        <pc:spChg chg="add del mod">
          <ac:chgData name="Claudiu Turcanu" userId="44760fa019e5a59c" providerId="LiveId" clId="{24884366-CE3E-4BFC-A4C9-816FAC0D2FF7}" dt="2022-06-19T10:06:10.070" v="471" actId="478"/>
          <ac:spMkLst>
            <pc:docMk/>
            <pc:sldMk cId="1728366491" sldId="269"/>
            <ac:spMk id="27" creationId="{CD113E7B-8560-810F-F0E6-639A6B779A1C}"/>
          </ac:spMkLst>
        </pc:spChg>
        <pc:spChg chg="del">
          <ac:chgData name="Claudiu Turcanu" userId="44760fa019e5a59c" providerId="LiveId" clId="{24884366-CE3E-4BFC-A4C9-816FAC0D2FF7}" dt="2022-06-19T09:50:36.305" v="253" actId="478"/>
          <ac:spMkLst>
            <pc:docMk/>
            <pc:sldMk cId="1728366491" sldId="269"/>
            <ac:spMk id="28" creationId="{3862ED86-2F34-7B5B-47F1-DD5B26284142}"/>
          </ac:spMkLst>
        </pc:spChg>
        <pc:spChg chg="add del mod">
          <ac:chgData name="Claudiu Turcanu" userId="44760fa019e5a59c" providerId="LiveId" clId="{24884366-CE3E-4BFC-A4C9-816FAC0D2FF7}" dt="2022-06-19T10:06:10.070" v="471" actId="478"/>
          <ac:spMkLst>
            <pc:docMk/>
            <pc:sldMk cId="1728366491" sldId="269"/>
            <ac:spMk id="29" creationId="{0803B65B-559A-1ADE-E3DC-AE6E4B7D89FE}"/>
          </ac:spMkLst>
        </pc:spChg>
        <pc:spChg chg="add del mod">
          <ac:chgData name="Claudiu Turcanu" userId="44760fa019e5a59c" providerId="LiveId" clId="{24884366-CE3E-4BFC-A4C9-816FAC0D2FF7}" dt="2022-06-19T10:06:10.070" v="471" actId="478"/>
          <ac:spMkLst>
            <pc:docMk/>
            <pc:sldMk cId="1728366491" sldId="269"/>
            <ac:spMk id="30" creationId="{DF34641E-8C99-4528-33AC-8263F8BEB01A}"/>
          </ac:spMkLst>
        </pc:spChg>
        <pc:spChg chg="add del mod">
          <ac:chgData name="Claudiu Turcanu" userId="44760fa019e5a59c" providerId="LiveId" clId="{24884366-CE3E-4BFC-A4C9-816FAC0D2FF7}" dt="2022-06-19T10:06:10.070" v="471" actId="478"/>
          <ac:spMkLst>
            <pc:docMk/>
            <pc:sldMk cId="1728366491" sldId="269"/>
            <ac:spMk id="31" creationId="{0E6156C5-DA1B-ED9B-55EA-F8E3853B3396}"/>
          </ac:spMkLst>
        </pc:spChg>
        <pc:spChg chg="add del mod">
          <ac:chgData name="Claudiu Turcanu" userId="44760fa019e5a59c" providerId="LiveId" clId="{24884366-CE3E-4BFC-A4C9-816FAC0D2FF7}" dt="2022-06-19T10:06:07.990" v="470"/>
          <ac:spMkLst>
            <pc:docMk/>
            <pc:sldMk cId="1728366491" sldId="269"/>
            <ac:spMk id="32" creationId="{09B7F98D-9F8E-8A97-B7E4-9AAA7C32BADF}"/>
          </ac:spMkLst>
        </pc:spChg>
        <pc:spChg chg="add del mod">
          <ac:chgData name="Claudiu Turcanu" userId="44760fa019e5a59c" providerId="LiveId" clId="{24884366-CE3E-4BFC-A4C9-816FAC0D2FF7}" dt="2022-06-19T10:06:07.990" v="470"/>
          <ac:spMkLst>
            <pc:docMk/>
            <pc:sldMk cId="1728366491" sldId="269"/>
            <ac:spMk id="33" creationId="{212F7D4F-DA4A-7195-EB10-E75DC540B14D}"/>
          </ac:spMkLst>
        </pc:spChg>
        <pc:spChg chg="add del mod">
          <ac:chgData name="Claudiu Turcanu" userId="44760fa019e5a59c" providerId="LiveId" clId="{24884366-CE3E-4BFC-A4C9-816FAC0D2FF7}" dt="2022-06-19T10:06:07.990" v="470"/>
          <ac:spMkLst>
            <pc:docMk/>
            <pc:sldMk cId="1728366491" sldId="269"/>
            <ac:spMk id="34" creationId="{63DFE527-CFCB-0221-CA84-EED79CDE477D}"/>
          </ac:spMkLst>
        </pc:spChg>
        <pc:spChg chg="add del mod">
          <ac:chgData name="Claudiu Turcanu" userId="44760fa019e5a59c" providerId="LiveId" clId="{24884366-CE3E-4BFC-A4C9-816FAC0D2FF7}" dt="2022-06-19T10:06:07.990" v="470"/>
          <ac:spMkLst>
            <pc:docMk/>
            <pc:sldMk cId="1728366491" sldId="269"/>
            <ac:spMk id="35" creationId="{CC4A516C-04A3-3F61-5BA6-56F96C4900E4}"/>
          </ac:spMkLst>
        </pc:spChg>
        <pc:spChg chg="add del mod">
          <ac:chgData name="Claudiu Turcanu" userId="44760fa019e5a59c" providerId="LiveId" clId="{24884366-CE3E-4BFC-A4C9-816FAC0D2FF7}" dt="2022-06-19T10:06:07.990" v="470"/>
          <ac:spMkLst>
            <pc:docMk/>
            <pc:sldMk cId="1728366491" sldId="269"/>
            <ac:spMk id="36" creationId="{89BF6997-67DE-6995-56BC-9379BC88A14A}"/>
          </ac:spMkLst>
        </pc:spChg>
        <pc:spChg chg="add del mod">
          <ac:chgData name="Claudiu Turcanu" userId="44760fa019e5a59c" providerId="LiveId" clId="{24884366-CE3E-4BFC-A4C9-816FAC0D2FF7}" dt="2022-06-19T10:06:07.990" v="470"/>
          <ac:spMkLst>
            <pc:docMk/>
            <pc:sldMk cId="1728366491" sldId="269"/>
            <ac:spMk id="37" creationId="{A82806A9-4395-C77B-746D-6777D5C567B8}"/>
          </ac:spMkLst>
        </pc:spChg>
        <pc:spChg chg="add del mod">
          <ac:chgData name="Claudiu Turcanu" userId="44760fa019e5a59c" providerId="LiveId" clId="{24884366-CE3E-4BFC-A4C9-816FAC0D2FF7}" dt="2022-06-19T10:06:07.990" v="470"/>
          <ac:spMkLst>
            <pc:docMk/>
            <pc:sldMk cId="1728366491" sldId="269"/>
            <ac:spMk id="38" creationId="{8C5C1285-9D63-8FDD-6D57-B035FFE9DB7C}"/>
          </ac:spMkLst>
        </pc:spChg>
        <pc:spChg chg="add del mod">
          <ac:chgData name="Claudiu Turcanu" userId="44760fa019e5a59c" providerId="LiveId" clId="{24884366-CE3E-4BFC-A4C9-816FAC0D2FF7}" dt="2022-06-19T10:06:07.990" v="470"/>
          <ac:spMkLst>
            <pc:docMk/>
            <pc:sldMk cId="1728366491" sldId="269"/>
            <ac:spMk id="39" creationId="{2B7C06D9-79EA-EF70-3EDC-98F8FA6309BD}"/>
          </ac:spMkLst>
        </pc:spChg>
        <pc:spChg chg="add del mod">
          <ac:chgData name="Claudiu Turcanu" userId="44760fa019e5a59c" providerId="LiveId" clId="{24884366-CE3E-4BFC-A4C9-816FAC0D2FF7}" dt="2022-06-19T10:06:07.990" v="470"/>
          <ac:spMkLst>
            <pc:docMk/>
            <pc:sldMk cId="1728366491" sldId="269"/>
            <ac:spMk id="40" creationId="{2D81ED4F-9C80-3AD4-874E-35194BB16894}"/>
          </ac:spMkLst>
        </pc:spChg>
        <pc:spChg chg="add del mod">
          <ac:chgData name="Claudiu Turcanu" userId="44760fa019e5a59c" providerId="LiveId" clId="{24884366-CE3E-4BFC-A4C9-816FAC0D2FF7}" dt="2022-06-19T10:06:07.990" v="470"/>
          <ac:spMkLst>
            <pc:docMk/>
            <pc:sldMk cId="1728366491" sldId="269"/>
            <ac:spMk id="41" creationId="{3C9F48D8-A9E9-B373-46D4-700BA19014E7}"/>
          </ac:spMkLst>
        </pc:spChg>
        <pc:spChg chg="add mod">
          <ac:chgData name="Claudiu Turcanu" userId="44760fa019e5a59c" providerId="LiveId" clId="{24884366-CE3E-4BFC-A4C9-816FAC0D2FF7}" dt="2022-06-19T10:06:10.369" v="472"/>
          <ac:spMkLst>
            <pc:docMk/>
            <pc:sldMk cId="1728366491" sldId="269"/>
            <ac:spMk id="42" creationId="{3940EAFC-7EED-E1D5-36F3-B49CB4174CB7}"/>
          </ac:spMkLst>
        </pc:spChg>
        <pc:spChg chg="add mod">
          <ac:chgData name="Claudiu Turcanu" userId="44760fa019e5a59c" providerId="LiveId" clId="{24884366-CE3E-4BFC-A4C9-816FAC0D2FF7}" dt="2022-06-19T19:47:18.453" v="1783" actId="20577"/>
          <ac:spMkLst>
            <pc:docMk/>
            <pc:sldMk cId="1728366491" sldId="269"/>
            <ac:spMk id="43" creationId="{C7B29E4D-EFB7-BBCA-1261-D3D78D7C6719}"/>
          </ac:spMkLst>
        </pc:spChg>
        <pc:spChg chg="add mod">
          <ac:chgData name="Claudiu Turcanu" userId="44760fa019e5a59c" providerId="LiveId" clId="{24884366-CE3E-4BFC-A4C9-816FAC0D2FF7}" dt="2022-06-19T10:06:10.369" v="472"/>
          <ac:spMkLst>
            <pc:docMk/>
            <pc:sldMk cId="1728366491" sldId="269"/>
            <ac:spMk id="44" creationId="{0844C706-CB45-9993-7C66-C816FDA02644}"/>
          </ac:spMkLst>
        </pc:spChg>
        <pc:spChg chg="add mod">
          <ac:chgData name="Claudiu Turcanu" userId="44760fa019e5a59c" providerId="LiveId" clId="{24884366-CE3E-4BFC-A4C9-816FAC0D2FF7}" dt="2022-06-19T10:06:10.369" v="472"/>
          <ac:spMkLst>
            <pc:docMk/>
            <pc:sldMk cId="1728366491" sldId="269"/>
            <ac:spMk id="45" creationId="{A8DE27A9-9E4B-6B15-1F5B-690527C48A98}"/>
          </ac:spMkLst>
        </pc:spChg>
        <pc:spChg chg="add mod">
          <ac:chgData name="Claudiu Turcanu" userId="44760fa019e5a59c" providerId="LiveId" clId="{24884366-CE3E-4BFC-A4C9-816FAC0D2FF7}" dt="2022-06-19T10:06:10.369" v="472"/>
          <ac:spMkLst>
            <pc:docMk/>
            <pc:sldMk cId="1728366491" sldId="269"/>
            <ac:spMk id="46" creationId="{C48B5F68-43A4-D8F3-5808-28ACF3B7B6AE}"/>
          </ac:spMkLst>
        </pc:spChg>
        <pc:spChg chg="add mod">
          <ac:chgData name="Claudiu Turcanu" userId="44760fa019e5a59c" providerId="LiveId" clId="{24884366-CE3E-4BFC-A4C9-816FAC0D2FF7}" dt="2022-06-19T10:10:28.502" v="542" actId="207"/>
          <ac:spMkLst>
            <pc:docMk/>
            <pc:sldMk cId="1728366491" sldId="269"/>
            <ac:spMk id="47" creationId="{6F7088A0-266A-AF53-2380-1DCE211D9F39}"/>
          </ac:spMkLst>
        </pc:spChg>
        <pc:spChg chg="add mod">
          <ac:chgData name="Claudiu Turcanu" userId="44760fa019e5a59c" providerId="LiveId" clId="{24884366-CE3E-4BFC-A4C9-816FAC0D2FF7}" dt="2022-06-19T10:08:01.265" v="529" actId="207"/>
          <ac:spMkLst>
            <pc:docMk/>
            <pc:sldMk cId="1728366491" sldId="269"/>
            <ac:spMk id="48" creationId="{6A68BDD2-64D5-FE59-C7E4-B1E123C6FDE7}"/>
          </ac:spMkLst>
        </pc:spChg>
        <pc:spChg chg="add mod">
          <ac:chgData name="Claudiu Turcanu" userId="44760fa019e5a59c" providerId="LiveId" clId="{24884366-CE3E-4BFC-A4C9-816FAC0D2FF7}" dt="2022-06-19T10:06:10.369" v="472"/>
          <ac:spMkLst>
            <pc:docMk/>
            <pc:sldMk cId="1728366491" sldId="269"/>
            <ac:spMk id="49" creationId="{CD3055AA-CB9E-4563-CE35-C2FC89A36631}"/>
          </ac:spMkLst>
        </pc:spChg>
        <pc:spChg chg="add mod">
          <ac:chgData name="Claudiu Turcanu" userId="44760fa019e5a59c" providerId="LiveId" clId="{24884366-CE3E-4BFC-A4C9-816FAC0D2FF7}" dt="2022-06-19T10:06:10.369" v="472"/>
          <ac:spMkLst>
            <pc:docMk/>
            <pc:sldMk cId="1728366491" sldId="269"/>
            <ac:spMk id="50" creationId="{C832D677-1776-0B31-8389-AE1B2102903B}"/>
          </ac:spMkLst>
        </pc:spChg>
        <pc:spChg chg="add mod">
          <ac:chgData name="Claudiu Turcanu" userId="44760fa019e5a59c" providerId="LiveId" clId="{24884366-CE3E-4BFC-A4C9-816FAC0D2FF7}" dt="2022-06-19T10:06:10.369" v="472"/>
          <ac:spMkLst>
            <pc:docMk/>
            <pc:sldMk cId="1728366491" sldId="269"/>
            <ac:spMk id="51" creationId="{A36503EC-2A2D-02C9-46F5-62B94841EC81}"/>
          </ac:spMkLst>
        </pc:spChg>
        <pc:picChg chg="mod">
          <ac:chgData name="Claudiu Turcanu" userId="44760fa019e5a59c" providerId="LiveId" clId="{24884366-CE3E-4BFC-A4C9-816FAC0D2FF7}" dt="2022-06-19T10:06:39.348" v="489" actId="1038"/>
          <ac:picMkLst>
            <pc:docMk/>
            <pc:sldMk cId="1728366491" sldId="269"/>
            <ac:picMk id="15" creationId="{B7ED2B97-C561-22A0-A7FF-ABBF39DDD256}"/>
          </ac:picMkLst>
        </pc:picChg>
        <pc:picChg chg="mod">
          <ac:chgData name="Claudiu Turcanu" userId="44760fa019e5a59c" providerId="LiveId" clId="{24884366-CE3E-4BFC-A4C9-816FAC0D2FF7}" dt="2022-06-19T10:06:38.005" v="488" actId="1037"/>
          <ac:picMkLst>
            <pc:docMk/>
            <pc:sldMk cId="1728366491" sldId="269"/>
            <ac:picMk id="17" creationId="{43BC50B7-7FED-0F69-BA4C-2B442B8D9460}"/>
          </ac:picMkLst>
        </pc:picChg>
        <pc:cxnChg chg="del mod">
          <ac:chgData name="Claudiu Turcanu" userId="44760fa019e5a59c" providerId="LiveId" clId="{24884366-CE3E-4BFC-A4C9-816FAC0D2FF7}" dt="2022-06-19T10:16:21.748" v="571" actId="478"/>
          <ac:cxnSpMkLst>
            <pc:docMk/>
            <pc:sldMk cId="1728366491" sldId="269"/>
            <ac:cxnSpMk id="5" creationId="{A42347D7-B443-435C-878E-D5FB8D4A3B5D}"/>
          </ac:cxnSpMkLst>
        </pc:cxnChg>
        <pc:cxnChg chg="add mod">
          <ac:chgData name="Claudiu Turcanu" userId="44760fa019e5a59c" providerId="LiveId" clId="{24884366-CE3E-4BFC-A4C9-816FAC0D2FF7}" dt="2022-06-19T10:16:22.623" v="572"/>
          <ac:cxnSpMkLst>
            <pc:docMk/>
            <pc:sldMk cId="1728366491" sldId="269"/>
            <ac:cxnSpMk id="52" creationId="{55DDCA4B-58F2-06DB-97E7-279414AB656E}"/>
          </ac:cxnSpMkLst>
        </pc:cxnChg>
      </pc:sldChg>
      <pc:sldChg chg="addSp delSp modSp mod">
        <pc:chgData name="Claudiu Turcanu" userId="44760fa019e5a59c" providerId="LiveId" clId="{24884366-CE3E-4BFC-A4C9-816FAC0D2FF7}" dt="2022-06-19T19:47:21.777" v="1785" actId="20577"/>
        <pc:sldMkLst>
          <pc:docMk/>
          <pc:sldMk cId="1445490416" sldId="270"/>
        </pc:sldMkLst>
        <pc:spChg chg="del">
          <ac:chgData name="Claudiu Turcanu" userId="44760fa019e5a59c" providerId="LiveId" clId="{24884366-CE3E-4BFC-A4C9-816FAC0D2FF7}" dt="2022-06-19T10:05:33.023" v="448" actId="478"/>
          <ac:spMkLst>
            <pc:docMk/>
            <pc:sldMk cId="1445490416" sldId="270"/>
            <ac:spMk id="2" creationId="{78F0CF16-EE74-4ED3-9C81-0A5065916194}"/>
          </ac:spMkLst>
        </pc:spChg>
        <pc:spChg chg="del">
          <ac:chgData name="Claudiu Turcanu" userId="44760fa019e5a59c" providerId="LiveId" clId="{24884366-CE3E-4BFC-A4C9-816FAC0D2FF7}" dt="2022-06-19T10:05:33.023" v="448" actId="478"/>
          <ac:spMkLst>
            <pc:docMk/>
            <pc:sldMk cId="1445490416" sldId="270"/>
            <ac:spMk id="12" creationId="{9E9BC04E-E15D-4AE7-BB1F-37E4F8BB6C11}"/>
          </ac:spMkLst>
        </pc:spChg>
        <pc:spChg chg="mod">
          <ac:chgData name="Claudiu Turcanu" userId="44760fa019e5a59c" providerId="LiveId" clId="{24884366-CE3E-4BFC-A4C9-816FAC0D2FF7}" dt="2022-06-19T10:17:03.917" v="576" actId="14100"/>
          <ac:spMkLst>
            <pc:docMk/>
            <pc:sldMk cId="1445490416" sldId="270"/>
            <ac:spMk id="16" creationId="{FF844381-0756-B41C-A406-31BBAEAE0D8D}"/>
          </ac:spMkLst>
        </pc:spChg>
        <pc:spChg chg="add del mod">
          <ac:chgData name="Claudiu Turcanu" userId="44760fa019e5a59c" providerId="LiveId" clId="{24884366-CE3E-4BFC-A4C9-816FAC0D2FF7}" dt="2022-06-19T10:05:33.023" v="448" actId="478"/>
          <ac:spMkLst>
            <pc:docMk/>
            <pc:sldMk cId="1445490416" sldId="270"/>
            <ac:spMk id="17" creationId="{6BDB8608-E6A4-1B1D-A392-D10EB2BA2058}"/>
          </ac:spMkLst>
        </pc:spChg>
        <pc:spChg chg="add del mod">
          <ac:chgData name="Claudiu Turcanu" userId="44760fa019e5a59c" providerId="LiveId" clId="{24884366-CE3E-4BFC-A4C9-816FAC0D2FF7}" dt="2022-06-19T10:05:33.023" v="448" actId="478"/>
          <ac:spMkLst>
            <pc:docMk/>
            <pc:sldMk cId="1445490416" sldId="270"/>
            <ac:spMk id="18" creationId="{EB5396EF-3897-1226-EA51-1A095A4569BF}"/>
          </ac:spMkLst>
        </pc:spChg>
        <pc:spChg chg="add del mod">
          <ac:chgData name="Claudiu Turcanu" userId="44760fa019e5a59c" providerId="LiveId" clId="{24884366-CE3E-4BFC-A4C9-816FAC0D2FF7}" dt="2022-06-19T10:05:33.023" v="448" actId="478"/>
          <ac:spMkLst>
            <pc:docMk/>
            <pc:sldMk cId="1445490416" sldId="270"/>
            <ac:spMk id="19" creationId="{74F637D9-6DB6-4EFB-F751-FDED494479F4}"/>
          </ac:spMkLst>
        </pc:spChg>
        <pc:spChg chg="del">
          <ac:chgData name="Claudiu Turcanu" userId="44760fa019e5a59c" providerId="LiveId" clId="{24884366-CE3E-4BFC-A4C9-816FAC0D2FF7}" dt="2022-06-19T09:51:57.619" v="262" actId="478"/>
          <ac:spMkLst>
            <pc:docMk/>
            <pc:sldMk cId="1445490416" sldId="270"/>
            <ac:spMk id="20" creationId="{B0312659-949C-A153-B3D2-D9EB2CC8BEDD}"/>
          </ac:spMkLst>
        </pc:spChg>
        <pc:spChg chg="add del mod">
          <ac:chgData name="Claudiu Turcanu" userId="44760fa019e5a59c" providerId="LiveId" clId="{24884366-CE3E-4BFC-A4C9-816FAC0D2FF7}" dt="2022-06-19T10:05:33.023" v="448" actId="478"/>
          <ac:spMkLst>
            <pc:docMk/>
            <pc:sldMk cId="1445490416" sldId="270"/>
            <ac:spMk id="21" creationId="{6E2487C9-7EB6-26F1-4B9F-FCAD88EBC19D}"/>
          </ac:spMkLst>
        </pc:spChg>
        <pc:spChg chg="del">
          <ac:chgData name="Claudiu Turcanu" userId="44760fa019e5a59c" providerId="LiveId" clId="{24884366-CE3E-4BFC-A4C9-816FAC0D2FF7}" dt="2022-06-19T09:51:57.619" v="262" actId="478"/>
          <ac:spMkLst>
            <pc:docMk/>
            <pc:sldMk cId="1445490416" sldId="270"/>
            <ac:spMk id="22" creationId="{E071F149-6A5B-714E-B161-C5702168EE52}"/>
          </ac:spMkLst>
        </pc:spChg>
        <pc:spChg chg="del">
          <ac:chgData name="Claudiu Turcanu" userId="44760fa019e5a59c" providerId="LiveId" clId="{24884366-CE3E-4BFC-A4C9-816FAC0D2FF7}" dt="2022-06-19T09:51:57.619" v="262" actId="478"/>
          <ac:spMkLst>
            <pc:docMk/>
            <pc:sldMk cId="1445490416" sldId="270"/>
            <ac:spMk id="23" creationId="{FABBCB66-D69B-7B7A-6242-A5AD9F7382DF}"/>
          </ac:spMkLst>
        </pc:spChg>
        <pc:spChg chg="del">
          <ac:chgData name="Claudiu Turcanu" userId="44760fa019e5a59c" providerId="LiveId" clId="{24884366-CE3E-4BFC-A4C9-816FAC0D2FF7}" dt="2022-06-19T09:51:57.619" v="262" actId="478"/>
          <ac:spMkLst>
            <pc:docMk/>
            <pc:sldMk cId="1445490416" sldId="270"/>
            <ac:spMk id="24" creationId="{B0A7F3D5-EC0E-DB49-DA93-AB0BE8A41287}"/>
          </ac:spMkLst>
        </pc:spChg>
        <pc:spChg chg="del">
          <ac:chgData name="Claudiu Turcanu" userId="44760fa019e5a59c" providerId="LiveId" clId="{24884366-CE3E-4BFC-A4C9-816FAC0D2FF7}" dt="2022-06-19T09:51:57.619" v="262" actId="478"/>
          <ac:spMkLst>
            <pc:docMk/>
            <pc:sldMk cId="1445490416" sldId="270"/>
            <ac:spMk id="25" creationId="{628D9059-E0FB-1059-7AAE-37A59CEA41E7}"/>
          </ac:spMkLst>
        </pc:spChg>
        <pc:spChg chg="add del mod">
          <ac:chgData name="Claudiu Turcanu" userId="44760fa019e5a59c" providerId="LiveId" clId="{24884366-CE3E-4BFC-A4C9-816FAC0D2FF7}" dt="2022-06-19T10:05:33.023" v="448" actId="478"/>
          <ac:spMkLst>
            <pc:docMk/>
            <pc:sldMk cId="1445490416" sldId="270"/>
            <ac:spMk id="26" creationId="{0B50E5A1-837B-4A30-1182-F390E6FF84A0}"/>
          </ac:spMkLst>
        </pc:spChg>
        <pc:spChg chg="add del mod">
          <ac:chgData name="Claudiu Turcanu" userId="44760fa019e5a59c" providerId="LiveId" clId="{24884366-CE3E-4BFC-A4C9-816FAC0D2FF7}" dt="2022-06-19T10:05:33.023" v="448" actId="478"/>
          <ac:spMkLst>
            <pc:docMk/>
            <pc:sldMk cId="1445490416" sldId="270"/>
            <ac:spMk id="27" creationId="{E5E4BDDF-759C-4936-85C7-6BA674F28B43}"/>
          </ac:spMkLst>
        </pc:spChg>
        <pc:spChg chg="del">
          <ac:chgData name="Claudiu Turcanu" userId="44760fa019e5a59c" providerId="LiveId" clId="{24884366-CE3E-4BFC-A4C9-816FAC0D2FF7}" dt="2022-06-19T09:51:57.619" v="262" actId="478"/>
          <ac:spMkLst>
            <pc:docMk/>
            <pc:sldMk cId="1445490416" sldId="270"/>
            <ac:spMk id="28" creationId="{3862ED86-2F34-7B5B-47F1-DD5B26284142}"/>
          </ac:spMkLst>
        </pc:spChg>
        <pc:spChg chg="add del mod">
          <ac:chgData name="Claudiu Turcanu" userId="44760fa019e5a59c" providerId="LiveId" clId="{24884366-CE3E-4BFC-A4C9-816FAC0D2FF7}" dt="2022-06-19T10:05:33.023" v="448" actId="478"/>
          <ac:spMkLst>
            <pc:docMk/>
            <pc:sldMk cId="1445490416" sldId="270"/>
            <ac:spMk id="29" creationId="{477528C5-DFE4-8161-01A4-B58BCFA042B5}"/>
          </ac:spMkLst>
        </pc:spChg>
        <pc:spChg chg="add del mod">
          <ac:chgData name="Claudiu Turcanu" userId="44760fa019e5a59c" providerId="LiveId" clId="{24884366-CE3E-4BFC-A4C9-816FAC0D2FF7}" dt="2022-06-19T10:05:33.023" v="448" actId="478"/>
          <ac:spMkLst>
            <pc:docMk/>
            <pc:sldMk cId="1445490416" sldId="270"/>
            <ac:spMk id="30" creationId="{04D55141-A5F7-6440-873F-AA9DBC42AD5C}"/>
          </ac:spMkLst>
        </pc:spChg>
        <pc:spChg chg="add del mod">
          <ac:chgData name="Claudiu Turcanu" userId="44760fa019e5a59c" providerId="LiveId" clId="{24884366-CE3E-4BFC-A4C9-816FAC0D2FF7}" dt="2022-06-19T10:05:53.279" v="459"/>
          <ac:spMkLst>
            <pc:docMk/>
            <pc:sldMk cId="1445490416" sldId="270"/>
            <ac:spMk id="31" creationId="{B90B82B0-033A-0677-5954-DF47233CBA90}"/>
          </ac:spMkLst>
        </pc:spChg>
        <pc:spChg chg="add del mod">
          <ac:chgData name="Claudiu Turcanu" userId="44760fa019e5a59c" providerId="LiveId" clId="{24884366-CE3E-4BFC-A4C9-816FAC0D2FF7}" dt="2022-06-19T10:05:53.279" v="459"/>
          <ac:spMkLst>
            <pc:docMk/>
            <pc:sldMk cId="1445490416" sldId="270"/>
            <ac:spMk id="32" creationId="{BFF6D1E6-AD47-A1C0-A162-C0E2190E9076}"/>
          </ac:spMkLst>
        </pc:spChg>
        <pc:spChg chg="add del mod">
          <ac:chgData name="Claudiu Turcanu" userId="44760fa019e5a59c" providerId="LiveId" clId="{24884366-CE3E-4BFC-A4C9-816FAC0D2FF7}" dt="2022-06-19T10:05:53.279" v="459"/>
          <ac:spMkLst>
            <pc:docMk/>
            <pc:sldMk cId="1445490416" sldId="270"/>
            <ac:spMk id="33" creationId="{F7A7C6A5-D1C7-85C7-1740-EAFE13D592D0}"/>
          </ac:spMkLst>
        </pc:spChg>
        <pc:spChg chg="add del mod">
          <ac:chgData name="Claudiu Turcanu" userId="44760fa019e5a59c" providerId="LiveId" clId="{24884366-CE3E-4BFC-A4C9-816FAC0D2FF7}" dt="2022-06-19T10:05:53.279" v="459"/>
          <ac:spMkLst>
            <pc:docMk/>
            <pc:sldMk cId="1445490416" sldId="270"/>
            <ac:spMk id="34" creationId="{6F444EDB-9FFE-5BB7-451F-7D3692C91C3C}"/>
          </ac:spMkLst>
        </pc:spChg>
        <pc:spChg chg="add del mod">
          <ac:chgData name="Claudiu Turcanu" userId="44760fa019e5a59c" providerId="LiveId" clId="{24884366-CE3E-4BFC-A4C9-816FAC0D2FF7}" dt="2022-06-19T10:05:53.279" v="459"/>
          <ac:spMkLst>
            <pc:docMk/>
            <pc:sldMk cId="1445490416" sldId="270"/>
            <ac:spMk id="35" creationId="{3C6942D8-4FD3-0698-F274-1EDEFF3ACE8B}"/>
          </ac:spMkLst>
        </pc:spChg>
        <pc:spChg chg="add del mod">
          <ac:chgData name="Claudiu Turcanu" userId="44760fa019e5a59c" providerId="LiveId" clId="{24884366-CE3E-4BFC-A4C9-816FAC0D2FF7}" dt="2022-06-19T10:05:53.279" v="459"/>
          <ac:spMkLst>
            <pc:docMk/>
            <pc:sldMk cId="1445490416" sldId="270"/>
            <ac:spMk id="36" creationId="{30735409-7F92-B1FB-95C5-E9E89B27E032}"/>
          </ac:spMkLst>
        </pc:spChg>
        <pc:spChg chg="add del mod">
          <ac:chgData name="Claudiu Turcanu" userId="44760fa019e5a59c" providerId="LiveId" clId="{24884366-CE3E-4BFC-A4C9-816FAC0D2FF7}" dt="2022-06-19T10:05:53.279" v="459"/>
          <ac:spMkLst>
            <pc:docMk/>
            <pc:sldMk cId="1445490416" sldId="270"/>
            <ac:spMk id="37" creationId="{966B33D0-0E76-A204-14F8-3E3E8D1E90DA}"/>
          </ac:spMkLst>
        </pc:spChg>
        <pc:spChg chg="add del mod">
          <ac:chgData name="Claudiu Turcanu" userId="44760fa019e5a59c" providerId="LiveId" clId="{24884366-CE3E-4BFC-A4C9-816FAC0D2FF7}" dt="2022-06-19T10:05:53.279" v="459"/>
          <ac:spMkLst>
            <pc:docMk/>
            <pc:sldMk cId="1445490416" sldId="270"/>
            <ac:spMk id="38" creationId="{D9917847-F60B-C8DE-5637-A00C6B57836A}"/>
          </ac:spMkLst>
        </pc:spChg>
        <pc:spChg chg="add del mod">
          <ac:chgData name="Claudiu Turcanu" userId="44760fa019e5a59c" providerId="LiveId" clId="{24884366-CE3E-4BFC-A4C9-816FAC0D2FF7}" dt="2022-06-19T10:05:53.279" v="459"/>
          <ac:spMkLst>
            <pc:docMk/>
            <pc:sldMk cId="1445490416" sldId="270"/>
            <ac:spMk id="39" creationId="{682CB8CA-F2EA-0279-BD69-CD0021645E4E}"/>
          </ac:spMkLst>
        </pc:spChg>
        <pc:spChg chg="add del mod">
          <ac:chgData name="Claudiu Turcanu" userId="44760fa019e5a59c" providerId="LiveId" clId="{24884366-CE3E-4BFC-A4C9-816FAC0D2FF7}" dt="2022-06-19T10:05:53.279" v="459"/>
          <ac:spMkLst>
            <pc:docMk/>
            <pc:sldMk cId="1445490416" sldId="270"/>
            <ac:spMk id="40" creationId="{8BFB4440-F9B8-1F45-7955-546E04E6AD69}"/>
          </ac:spMkLst>
        </pc:spChg>
        <pc:spChg chg="add mod">
          <ac:chgData name="Claudiu Turcanu" userId="44760fa019e5a59c" providerId="LiveId" clId="{24884366-CE3E-4BFC-A4C9-816FAC0D2FF7}" dt="2022-06-19T10:05:56.159" v="460"/>
          <ac:spMkLst>
            <pc:docMk/>
            <pc:sldMk cId="1445490416" sldId="270"/>
            <ac:spMk id="41" creationId="{EBD49C33-FE9F-45CF-89E0-063233ED2653}"/>
          </ac:spMkLst>
        </pc:spChg>
        <pc:spChg chg="add mod">
          <ac:chgData name="Claudiu Turcanu" userId="44760fa019e5a59c" providerId="LiveId" clId="{24884366-CE3E-4BFC-A4C9-816FAC0D2FF7}" dt="2022-06-19T19:47:21.777" v="1785" actId="20577"/>
          <ac:spMkLst>
            <pc:docMk/>
            <pc:sldMk cId="1445490416" sldId="270"/>
            <ac:spMk id="42" creationId="{82604823-2F94-CBF7-DD52-EE7010F892A1}"/>
          </ac:spMkLst>
        </pc:spChg>
        <pc:spChg chg="add mod">
          <ac:chgData name="Claudiu Turcanu" userId="44760fa019e5a59c" providerId="LiveId" clId="{24884366-CE3E-4BFC-A4C9-816FAC0D2FF7}" dt="2022-06-19T10:05:56.159" v="460"/>
          <ac:spMkLst>
            <pc:docMk/>
            <pc:sldMk cId="1445490416" sldId="270"/>
            <ac:spMk id="43" creationId="{190E8A59-6673-B926-90A2-75C9B792649A}"/>
          </ac:spMkLst>
        </pc:spChg>
        <pc:spChg chg="add mod">
          <ac:chgData name="Claudiu Turcanu" userId="44760fa019e5a59c" providerId="LiveId" clId="{24884366-CE3E-4BFC-A4C9-816FAC0D2FF7}" dt="2022-06-19T10:05:56.159" v="460"/>
          <ac:spMkLst>
            <pc:docMk/>
            <pc:sldMk cId="1445490416" sldId="270"/>
            <ac:spMk id="44" creationId="{48BF557D-E2DA-F68D-019E-9631259CD313}"/>
          </ac:spMkLst>
        </pc:spChg>
        <pc:spChg chg="add mod">
          <ac:chgData name="Claudiu Turcanu" userId="44760fa019e5a59c" providerId="LiveId" clId="{24884366-CE3E-4BFC-A4C9-816FAC0D2FF7}" dt="2022-06-19T10:05:56.159" v="460"/>
          <ac:spMkLst>
            <pc:docMk/>
            <pc:sldMk cId="1445490416" sldId="270"/>
            <ac:spMk id="45" creationId="{26ABFCEA-09D2-0DEC-D544-9EAD5ADF3D9C}"/>
          </ac:spMkLst>
        </pc:spChg>
        <pc:spChg chg="add mod">
          <ac:chgData name="Claudiu Turcanu" userId="44760fa019e5a59c" providerId="LiveId" clId="{24884366-CE3E-4BFC-A4C9-816FAC0D2FF7}" dt="2022-06-19T10:09:48.900" v="541" actId="207"/>
          <ac:spMkLst>
            <pc:docMk/>
            <pc:sldMk cId="1445490416" sldId="270"/>
            <ac:spMk id="46" creationId="{08B17FCF-92B6-9AD5-E49B-B6247A2B717F}"/>
          </ac:spMkLst>
        </pc:spChg>
        <pc:spChg chg="add mod">
          <ac:chgData name="Claudiu Turcanu" userId="44760fa019e5a59c" providerId="LiveId" clId="{24884366-CE3E-4BFC-A4C9-816FAC0D2FF7}" dt="2022-06-19T10:11:34.683" v="546" actId="14100"/>
          <ac:spMkLst>
            <pc:docMk/>
            <pc:sldMk cId="1445490416" sldId="270"/>
            <ac:spMk id="47" creationId="{E75A1D9B-780E-5D0E-0BCD-2DD8F670CC6F}"/>
          </ac:spMkLst>
        </pc:spChg>
        <pc:spChg chg="add mod">
          <ac:chgData name="Claudiu Turcanu" userId="44760fa019e5a59c" providerId="LiveId" clId="{24884366-CE3E-4BFC-A4C9-816FAC0D2FF7}" dt="2022-06-19T10:11:39.044" v="547" actId="14100"/>
          <ac:spMkLst>
            <pc:docMk/>
            <pc:sldMk cId="1445490416" sldId="270"/>
            <ac:spMk id="48" creationId="{4D1A4335-786C-F895-813A-039A638189F5}"/>
          </ac:spMkLst>
        </pc:spChg>
        <pc:spChg chg="add mod">
          <ac:chgData name="Claudiu Turcanu" userId="44760fa019e5a59c" providerId="LiveId" clId="{24884366-CE3E-4BFC-A4C9-816FAC0D2FF7}" dt="2022-06-19T10:05:56.159" v="460"/>
          <ac:spMkLst>
            <pc:docMk/>
            <pc:sldMk cId="1445490416" sldId="270"/>
            <ac:spMk id="49" creationId="{9915C7B5-0278-D2AD-6F2D-CA8F3987C09A}"/>
          </ac:spMkLst>
        </pc:spChg>
        <pc:spChg chg="add mod">
          <ac:chgData name="Claudiu Turcanu" userId="44760fa019e5a59c" providerId="LiveId" clId="{24884366-CE3E-4BFC-A4C9-816FAC0D2FF7}" dt="2022-06-19T10:05:56.159" v="460"/>
          <ac:spMkLst>
            <pc:docMk/>
            <pc:sldMk cId="1445490416" sldId="270"/>
            <ac:spMk id="50" creationId="{82C78147-5E98-07B7-5C6F-05786F85F64A}"/>
          </ac:spMkLst>
        </pc:spChg>
        <pc:cxnChg chg="del mod">
          <ac:chgData name="Claudiu Turcanu" userId="44760fa019e5a59c" providerId="LiveId" clId="{24884366-CE3E-4BFC-A4C9-816FAC0D2FF7}" dt="2022-06-19T10:16:54.287" v="574" actId="478"/>
          <ac:cxnSpMkLst>
            <pc:docMk/>
            <pc:sldMk cId="1445490416" sldId="270"/>
            <ac:cxnSpMk id="5" creationId="{A42347D7-B443-435C-878E-D5FB8D4A3B5D}"/>
          </ac:cxnSpMkLst>
        </pc:cxnChg>
        <pc:cxnChg chg="add mod">
          <ac:chgData name="Claudiu Turcanu" userId="44760fa019e5a59c" providerId="LiveId" clId="{24884366-CE3E-4BFC-A4C9-816FAC0D2FF7}" dt="2022-06-19T17:35:59.688" v="589"/>
          <ac:cxnSpMkLst>
            <pc:docMk/>
            <pc:sldMk cId="1445490416" sldId="270"/>
            <ac:cxnSpMk id="19" creationId="{218262E3-243F-0BF4-7564-150E652825AF}"/>
          </ac:cxnSpMkLst>
        </pc:cxnChg>
        <pc:cxnChg chg="add del mod">
          <ac:chgData name="Claudiu Turcanu" userId="44760fa019e5a59c" providerId="LiveId" clId="{24884366-CE3E-4BFC-A4C9-816FAC0D2FF7}" dt="2022-06-19T17:35:59.313" v="588" actId="478"/>
          <ac:cxnSpMkLst>
            <pc:docMk/>
            <pc:sldMk cId="1445490416" sldId="270"/>
            <ac:cxnSpMk id="51" creationId="{2751248C-588E-952E-DE28-C48F223F5E20}"/>
          </ac:cxnSpMkLst>
        </pc:cxnChg>
      </pc:sldChg>
      <pc:sldChg chg="addSp delSp modSp mod">
        <pc:chgData name="Claudiu Turcanu" userId="44760fa019e5a59c" providerId="LiveId" clId="{24884366-CE3E-4BFC-A4C9-816FAC0D2FF7}" dt="2022-06-19T19:47:28.498" v="1789" actId="20577"/>
        <pc:sldMkLst>
          <pc:docMk/>
          <pc:sldMk cId="1266410599" sldId="271"/>
        </pc:sldMkLst>
        <pc:spChg chg="del mod">
          <ac:chgData name="Claudiu Turcanu" userId="44760fa019e5a59c" providerId="LiveId" clId="{24884366-CE3E-4BFC-A4C9-816FAC0D2FF7}" dt="2022-06-19T10:05:10.355" v="437" actId="478"/>
          <ac:spMkLst>
            <pc:docMk/>
            <pc:sldMk cId="1266410599" sldId="271"/>
            <ac:spMk id="2" creationId="{78F0CF16-EE74-4ED3-9C81-0A5065916194}"/>
          </ac:spMkLst>
        </pc:spChg>
        <pc:spChg chg="del mod">
          <ac:chgData name="Claudiu Turcanu" userId="44760fa019e5a59c" providerId="LiveId" clId="{24884366-CE3E-4BFC-A4C9-816FAC0D2FF7}" dt="2022-06-19T10:05:10.355" v="437" actId="478"/>
          <ac:spMkLst>
            <pc:docMk/>
            <pc:sldMk cId="1266410599" sldId="271"/>
            <ac:spMk id="12" creationId="{9E9BC04E-E15D-4AE7-BB1F-37E4F8BB6C11}"/>
          </ac:spMkLst>
        </pc:spChg>
        <pc:spChg chg="add del mod">
          <ac:chgData name="Claudiu Turcanu" userId="44760fa019e5a59c" providerId="LiveId" clId="{24884366-CE3E-4BFC-A4C9-816FAC0D2FF7}" dt="2022-06-19T10:05:10.355" v="437" actId="478"/>
          <ac:spMkLst>
            <pc:docMk/>
            <pc:sldMk cId="1266410599" sldId="271"/>
            <ac:spMk id="18" creationId="{839F10CD-D462-141E-462F-C833CEAB31B0}"/>
          </ac:spMkLst>
        </pc:spChg>
        <pc:spChg chg="add del mod">
          <ac:chgData name="Claudiu Turcanu" userId="44760fa019e5a59c" providerId="LiveId" clId="{24884366-CE3E-4BFC-A4C9-816FAC0D2FF7}" dt="2022-06-19T10:05:10.355" v="437" actId="478"/>
          <ac:spMkLst>
            <pc:docMk/>
            <pc:sldMk cId="1266410599" sldId="271"/>
            <ac:spMk id="19" creationId="{880B41EA-CB93-7EDC-747E-EEB0D0D52D29}"/>
          </ac:spMkLst>
        </pc:spChg>
        <pc:spChg chg="del">
          <ac:chgData name="Claudiu Turcanu" userId="44760fa019e5a59c" providerId="LiveId" clId="{24884366-CE3E-4BFC-A4C9-816FAC0D2FF7}" dt="2022-06-19T09:54:41.666" v="319" actId="478"/>
          <ac:spMkLst>
            <pc:docMk/>
            <pc:sldMk cId="1266410599" sldId="271"/>
            <ac:spMk id="20" creationId="{B0312659-949C-A153-B3D2-D9EB2CC8BEDD}"/>
          </ac:spMkLst>
        </pc:spChg>
        <pc:spChg chg="add del mod">
          <ac:chgData name="Claudiu Turcanu" userId="44760fa019e5a59c" providerId="LiveId" clId="{24884366-CE3E-4BFC-A4C9-816FAC0D2FF7}" dt="2022-06-19T10:05:10.355" v="437" actId="478"/>
          <ac:spMkLst>
            <pc:docMk/>
            <pc:sldMk cId="1266410599" sldId="271"/>
            <ac:spMk id="21" creationId="{3F4E7824-49BE-5D92-9C1A-759637EF4BF1}"/>
          </ac:spMkLst>
        </pc:spChg>
        <pc:spChg chg="del">
          <ac:chgData name="Claudiu Turcanu" userId="44760fa019e5a59c" providerId="LiveId" clId="{24884366-CE3E-4BFC-A4C9-816FAC0D2FF7}" dt="2022-06-19T09:54:41.666" v="319" actId="478"/>
          <ac:spMkLst>
            <pc:docMk/>
            <pc:sldMk cId="1266410599" sldId="271"/>
            <ac:spMk id="22" creationId="{E071F149-6A5B-714E-B161-C5702168EE52}"/>
          </ac:spMkLst>
        </pc:spChg>
        <pc:spChg chg="del">
          <ac:chgData name="Claudiu Turcanu" userId="44760fa019e5a59c" providerId="LiveId" clId="{24884366-CE3E-4BFC-A4C9-816FAC0D2FF7}" dt="2022-06-19T09:54:41.666" v="319" actId="478"/>
          <ac:spMkLst>
            <pc:docMk/>
            <pc:sldMk cId="1266410599" sldId="271"/>
            <ac:spMk id="23" creationId="{FABBCB66-D69B-7B7A-6242-A5AD9F7382DF}"/>
          </ac:spMkLst>
        </pc:spChg>
        <pc:spChg chg="del">
          <ac:chgData name="Claudiu Turcanu" userId="44760fa019e5a59c" providerId="LiveId" clId="{24884366-CE3E-4BFC-A4C9-816FAC0D2FF7}" dt="2022-06-19T09:54:41.666" v="319" actId="478"/>
          <ac:spMkLst>
            <pc:docMk/>
            <pc:sldMk cId="1266410599" sldId="271"/>
            <ac:spMk id="24" creationId="{B0A7F3D5-EC0E-DB49-DA93-AB0BE8A41287}"/>
          </ac:spMkLst>
        </pc:spChg>
        <pc:spChg chg="del">
          <ac:chgData name="Claudiu Turcanu" userId="44760fa019e5a59c" providerId="LiveId" clId="{24884366-CE3E-4BFC-A4C9-816FAC0D2FF7}" dt="2022-06-19T09:54:41.666" v="319" actId="478"/>
          <ac:spMkLst>
            <pc:docMk/>
            <pc:sldMk cId="1266410599" sldId="271"/>
            <ac:spMk id="25" creationId="{628D9059-E0FB-1059-7AAE-37A59CEA41E7}"/>
          </ac:spMkLst>
        </pc:spChg>
        <pc:spChg chg="add del mod">
          <ac:chgData name="Claudiu Turcanu" userId="44760fa019e5a59c" providerId="LiveId" clId="{24884366-CE3E-4BFC-A4C9-816FAC0D2FF7}" dt="2022-06-19T10:05:10.355" v="437" actId="478"/>
          <ac:spMkLst>
            <pc:docMk/>
            <pc:sldMk cId="1266410599" sldId="271"/>
            <ac:spMk id="26" creationId="{CE59F1DF-CB8E-134A-705B-A6043415FDCE}"/>
          </ac:spMkLst>
        </pc:spChg>
        <pc:spChg chg="add del mod">
          <ac:chgData name="Claudiu Turcanu" userId="44760fa019e5a59c" providerId="LiveId" clId="{24884366-CE3E-4BFC-A4C9-816FAC0D2FF7}" dt="2022-06-19T10:05:10.355" v="437" actId="478"/>
          <ac:spMkLst>
            <pc:docMk/>
            <pc:sldMk cId="1266410599" sldId="271"/>
            <ac:spMk id="27" creationId="{7334CAAE-5798-31A9-4A76-D6DBB24E7CAC}"/>
          </ac:spMkLst>
        </pc:spChg>
        <pc:spChg chg="del">
          <ac:chgData name="Claudiu Turcanu" userId="44760fa019e5a59c" providerId="LiveId" clId="{24884366-CE3E-4BFC-A4C9-816FAC0D2FF7}" dt="2022-06-19T09:54:41.666" v="319" actId="478"/>
          <ac:spMkLst>
            <pc:docMk/>
            <pc:sldMk cId="1266410599" sldId="271"/>
            <ac:spMk id="28" creationId="{3862ED86-2F34-7B5B-47F1-DD5B26284142}"/>
          </ac:spMkLst>
        </pc:spChg>
        <pc:spChg chg="add del mod">
          <ac:chgData name="Claudiu Turcanu" userId="44760fa019e5a59c" providerId="LiveId" clId="{24884366-CE3E-4BFC-A4C9-816FAC0D2FF7}" dt="2022-06-19T10:05:10.355" v="437" actId="478"/>
          <ac:spMkLst>
            <pc:docMk/>
            <pc:sldMk cId="1266410599" sldId="271"/>
            <ac:spMk id="31" creationId="{58BB3C5F-4C81-6176-95B9-5E99B1E0CCA5}"/>
          </ac:spMkLst>
        </pc:spChg>
        <pc:spChg chg="add del mod">
          <ac:chgData name="Claudiu Turcanu" userId="44760fa019e5a59c" providerId="LiveId" clId="{24884366-CE3E-4BFC-A4C9-816FAC0D2FF7}" dt="2022-06-19T10:05:10.355" v="437" actId="478"/>
          <ac:spMkLst>
            <pc:docMk/>
            <pc:sldMk cId="1266410599" sldId="271"/>
            <ac:spMk id="32" creationId="{7C361C48-2F16-F40C-83D9-4E5138E7FA31}"/>
          </ac:spMkLst>
        </pc:spChg>
        <pc:spChg chg="add del mod">
          <ac:chgData name="Claudiu Turcanu" userId="44760fa019e5a59c" providerId="LiveId" clId="{24884366-CE3E-4BFC-A4C9-816FAC0D2FF7}" dt="2022-06-19T10:05:10.355" v="437" actId="478"/>
          <ac:spMkLst>
            <pc:docMk/>
            <pc:sldMk cId="1266410599" sldId="271"/>
            <ac:spMk id="33" creationId="{023CC67E-5100-75B4-371D-A0ECFD98A06D}"/>
          </ac:spMkLst>
        </pc:spChg>
        <pc:spChg chg="add mod">
          <ac:chgData name="Claudiu Turcanu" userId="44760fa019e5a59c" providerId="LiveId" clId="{24884366-CE3E-4BFC-A4C9-816FAC0D2FF7}" dt="2022-06-19T10:05:10.903" v="438"/>
          <ac:spMkLst>
            <pc:docMk/>
            <pc:sldMk cId="1266410599" sldId="271"/>
            <ac:spMk id="34" creationId="{0130B9F5-FA64-5E54-DA55-64C409799CE9}"/>
          </ac:spMkLst>
        </pc:spChg>
        <pc:spChg chg="add mod">
          <ac:chgData name="Claudiu Turcanu" userId="44760fa019e5a59c" providerId="LiveId" clId="{24884366-CE3E-4BFC-A4C9-816FAC0D2FF7}" dt="2022-06-19T19:47:28.498" v="1789" actId="20577"/>
          <ac:spMkLst>
            <pc:docMk/>
            <pc:sldMk cId="1266410599" sldId="271"/>
            <ac:spMk id="35" creationId="{DC3B79C7-CB49-0195-8F17-888FC2EB5446}"/>
          </ac:spMkLst>
        </pc:spChg>
        <pc:spChg chg="add mod">
          <ac:chgData name="Claudiu Turcanu" userId="44760fa019e5a59c" providerId="LiveId" clId="{24884366-CE3E-4BFC-A4C9-816FAC0D2FF7}" dt="2022-06-19T10:05:10.903" v="438"/>
          <ac:spMkLst>
            <pc:docMk/>
            <pc:sldMk cId="1266410599" sldId="271"/>
            <ac:spMk id="36" creationId="{6CF73735-64A7-3FD2-D396-5B223279B82C}"/>
          </ac:spMkLst>
        </pc:spChg>
        <pc:spChg chg="add mod">
          <ac:chgData name="Claudiu Turcanu" userId="44760fa019e5a59c" providerId="LiveId" clId="{24884366-CE3E-4BFC-A4C9-816FAC0D2FF7}" dt="2022-06-19T10:05:10.903" v="438"/>
          <ac:spMkLst>
            <pc:docMk/>
            <pc:sldMk cId="1266410599" sldId="271"/>
            <ac:spMk id="37" creationId="{B59405AD-50C8-1D32-A341-0B9B9F683348}"/>
          </ac:spMkLst>
        </pc:spChg>
        <pc:spChg chg="add mod">
          <ac:chgData name="Claudiu Turcanu" userId="44760fa019e5a59c" providerId="LiveId" clId="{24884366-CE3E-4BFC-A4C9-816FAC0D2FF7}" dt="2022-06-19T10:05:10.903" v="438"/>
          <ac:spMkLst>
            <pc:docMk/>
            <pc:sldMk cId="1266410599" sldId="271"/>
            <ac:spMk id="38" creationId="{F492842E-F66A-4E92-54A1-6F3E510AD4F9}"/>
          </ac:spMkLst>
        </pc:spChg>
        <pc:spChg chg="add mod">
          <ac:chgData name="Claudiu Turcanu" userId="44760fa019e5a59c" providerId="LiveId" clId="{24884366-CE3E-4BFC-A4C9-816FAC0D2FF7}" dt="2022-06-19T10:05:10.903" v="438"/>
          <ac:spMkLst>
            <pc:docMk/>
            <pc:sldMk cId="1266410599" sldId="271"/>
            <ac:spMk id="39" creationId="{8C66A882-17AC-6D7B-6855-673C017245D9}"/>
          </ac:spMkLst>
        </pc:spChg>
        <pc:spChg chg="add mod">
          <ac:chgData name="Claudiu Turcanu" userId="44760fa019e5a59c" providerId="LiveId" clId="{24884366-CE3E-4BFC-A4C9-816FAC0D2FF7}" dt="2022-06-19T10:05:10.903" v="438"/>
          <ac:spMkLst>
            <pc:docMk/>
            <pc:sldMk cId="1266410599" sldId="271"/>
            <ac:spMk id="40" creationId="{EF7EBCAF-5999-8BE2-2DFA-754D6EEAF6D8}"/>
          </ac:spMkLst>
        </pc:spChg>
        <pc:spChg chg="add mod">
          <ac:chgData name="Claudiu Turcanu" userId="44760fa019e5a59c" providerId="LiveId" clId="{24884366-CE3E-4BFC-A4C9-816FAC0D2FF7}" dt="2022-06-19T10:05:10.903" v="438"/>
          <ac:spMkLst>
            <pc:docMk/>
            <pc:sldMk cId="1266410599" sldId="271"/>
            <ac:spMk id="41" creationId="{BFBADC8D-4345-61B1-237A-53C2EE10EF83}"/>
          </ac:spMkLst>
        </pc:spChg>
        <pc:spChg chg="add mod">
          <ac:chgData name="Claudiu Turcanu" userId="44760fa019e5a59c" providerId="LiveId" clId="{24884366-CE3E-4BFC-A4C9-816FAC0D2FF7}" dt="2022-06-19T10:05:10.903" v="438"/>
          <ac:spMkLst>
            <pc:docMk/>
            <pc:sldMk cId="1266410599" sldId="271"/>
            <ac:spMk id="42" creationId="{3A2755D8-D070-2F96-6B4E-DF24739AB838}"/>
          </ac:spMkLst>
        </pc:spChg>
        <pc:spChg chg="add mod">
          <ac:chgData name="Claudiu Turcanu" userId="44760fa019e5a59c" providerId="LiveId" clId="{24884366-CE3E-4BFC-A4C9-816FAC0D2FF7}" dt="2022-06-19T10:05:10.903" v="438"/>
          <ac:spMkLst>
            <pc:docMk/>
            <pc:sldMk cId="1266410599" sldId="271"/>
            <ac:spMk id="43" creationId="{A2148847-A45E-1047-63FC-98F7D3248B31}"/>
          </ac:spMkLst>
        </pc:spChg>
        <pc:picChg chg="mod">
          <ac:chgData name="Claudiu Turcanu" userId="44760fa019e5a59c" providerId="LiveId" clId="{24884366-CE3E-4BFC-A4C9-816FAC0D2FF7}" dt="2022-06-19T10:03:46.135" v="403" actId="14100"/>
          <ac:picMkLst>
            <pc:docMk/>
            <pc:sldMk cId="1266410599" sldId="271"/>
            <ac:picMk id="9" creationId="{D7ECC552-35F6-38B7-A6E3-5D7FF4C62836}"/>
          </ac:picMkLst>
        </pc:picChg>
        <pc:cxnChg chg="del mod">
          <ac:chgData name="Claudiu Turcanu" userId="44760fa019e5a59c" providerId="LiveId" clId="{24884366-CE3E-4BFC-A4C9-816FAC0D2FF7}" dt="2022-06-19T17:35:49.706" v="584" actId="478"/>
          <ac:cxnSpMkLst>
            <pc:docMk/>
            <pc:sldMk cId="1266410599" sldId="271"/>
            <ac:cxnSpMk id="5" creationId="{A42347D7-B443-435C-878E-D5FB8D4A3B5D}"/>
          </ac:cxnSpMkLst>
        </pc:cxnChg>
        <pc:cxnChg chg="add mod">
          <ac:chgData name="Claudiu Turcanu" userId="44760fa019e5a59c" providerId="LiveId" clId="{24884366-CE3E-4BFC-A4C9-816FAC0D2FF7}" dt="2022-06-19T17:35:50.177" v="585"/>
          <ac:cxnSpMkLst>
            <pc:docMk/>
            <pc:sldMk cId="1266410599" sldId="271"/>
            <ac:cxnSpMk id="20" creationId="{8D604AC5-D93B-2D11-85F6-A036CCE759F9}"/>
          </ac:cxnSpMkLst>
        </pc:cxnChg>
      </pc:sldChg>
      <pc:sldChg chg="addSp delSp modSp mod">
        <pc:chgData name="Claudiu Turcanu" userId="44760fa019e5a59c" providerId="LiveId" clId="{24884366-CE3E-4BFC-A4C9-816FAC0D2FF7}" dt="2022-06-19T19:47:24.993" v="1787" actId="20577"/>
        <pc:sldMkLst>
          <pc:docMk/>
          <pc:sldMk cId="3328206003" sldId="272"/>
        </pc:sldMkLst>
        <pc:spChg chg="add del">
          <ac:chgData name="Claudiu Turcanu" userId="44760fa019e5a59c" providerId="LiveId" clId="{24884366-CE3E-4BFC-A4C9-816FAC0D2FF7}" dt="2022-06-19T10:05:18.277" v="439" actId="478"/>
          <ac:spMkLst>
            <pc:docMk/>
            <pc:sldMk cId="3328206003" sldId="272"/>
            <ac:spMk id="2" creationId="{78F0CF16-EE74-4ED3-9C81-0A5065916194}"/>
          </ac:spMkLst>
        </pc:spChg>
        <pc:spChg chg="add del">
          <ac:chgData name="Claudiu Turcanu" userId="44760fa019e5a59c" providerId="LiveId" clId="{24884366-CE3E-4BFC-A4C9-816FAC0D2FF7}" dt="2022-06-19T10:05:18.277" v="439" actId="478"/>
          <ac:spMkLst>
            <pc:docMk/>
            <pc:sldMk cId="3328206003" sldId="272"/>
            <ac:spMk id="12" creationId="{9E9BC04E-E15D-4AE7-BB1F-37E4F8BB6C11}"/>
          </ac:spMkLst>
        </pc:spChg>
        <pc:spChg chg="add del mod">
          <ac:chgData name="Claudiu Turcanu" userId="44760fa019e5a59c" providerId="LiveId" clId="{24884366-CE3E-4BFC-A4C9-816FAC0D2FF7}" dt="2022-06-19T10:05:18.277" v="439" actId="478"/>
          <ac:spMkLst>
            <pc:docMk/>
            <pc:sldMk cId="3328206003" sldId="272"/>
            <ac:spMk id="15" creationId="{27692CFD-E660-0B42-6465-003F7B0CB82A}"/>
          </ac:spMkLst>
        </pc:spChg>
        <pc:spChg chg="add del mod">
          <ac:chgData name="Claudiu Turcanu" userId="44760fa019e5a59c" providerId="LiveId" clId="{24884366-CE3E-4BFC-A4C9-816FAC0D2FF7}" dt="2022-06-19T10:05:18.277" v="439" actId="478"/>
          <ac:spMkLst>
            <pc:docMk/>
            <pc:sldMk cId="3328206003" sldId="272"/>
            <ac:spMk id="16" creationId="{4D82FA63-D6B2-D0D4-6490-B502E55D07AF}"/>
          </ac:spMkLst>
        </pc:spChg>
        <pc:spChg chg="add del mod">
          <ac:chgData name="Claudiu Turcanu" userId="44760fa019e5a59c" providerId="LiveId" clId="{24884366-CE3E-4BFC-A4C9-816FAC0D2FF7}" dt="2022-06-19T10:05:18.277" v="439" actId="478"/>
          <ac:spMkLst>
            <pc:docMk/>
            <pc:sldMk cId="3328206003" sldId="272"/>
            <ac:spMk id="17" creationId="{9D8FC551-A981-72F2-9A14-3DFE90D2FAF2}"/>
          </ac:spMkLst>
        </pc:spChg>
        <pc:spChg chg="add del mod">
          <ac:chgData name="Claudiu Turcanu" userId="44760fa019e5a59c" providerId="LiveId" clId="{24884366-CE3E-4BFC-A4C9-816FAC0D2FF7}" dt="2022-06-19T10:05:18.277" v="439" actId="478"/>
          <ac:spMkLst>
            <pc:docMk/>
            <pc:sldMk cId="3328206003" sldId="272"/>
            <ac:spMk id="18" creationId="{B7559F32-6A90-23CD-4EBD-8C694EF57879}"/>
          </ac:spMkLst>
        </pc:spChg>
        <pc:spChg chg="add del">
          <ac:chgData name="Claudiu Turcanu" userId="44760fa019e5a59c" providerId="LiveId" clId="{24884366-CE3E-4BFC-A4C9-816FAC0D2FF7}" dt="2022-06-19T09:52:42.767" v="269" actId="478"/>
          <ac:spMkLst>
            <pc:docMk/>
            <pc:sldMk cId="3328206003" sldId="272"/>
            <ac:spMk id="20" creationId="{B0312659-949C-A153-B3D2-D9EB2CC8BEDD}"/>
          </ac:spMkLst>
        </pc:spChg>
        <pc:spChg chg="add del mod">
          <ac:chgData name="Claudiu Turcanu" userId="44760fa019e5a59c" providerId="LiveId" clId="{24884366-CE3E-4BFC-A4C9-816FAC0D2FF7}" dt="2022-06-19T10:05:18.277" v="439" actId="478"/>
          <ac:spMkLst>
            <pc:docMk/>
            <pc:sldMk cId="3328206003" sldId="272"/>
            <ac:spMk id="21" creationId="{E29D07AF-5DB3-9800-B05A-A01613D1205F}"/>
          </ac:spMkLst>
        </pc:spChg>
        <pc:spChg chg="add del">
          <ac:chgData name="Claudiu Turcanu" userId="44760fa019e5a59c" providerId="LiveId" clId="{24884366-CE3E-4BFC-A4C9-816FAC0D2FF7}" dt="2022-06-19T09:52:42.767" v="269" actId="478"/>
          <ac:spMkLst>
            <pc:docMk/>
            <pc:sldMk cId="3328206003" sldId="272"/>
            <ac:spMk id="22" creationId="{E071F149-6A5B-714E-B161-C5702168EE52}"/>
          </ac:spMkLst>
        </pc:spChg>
        <pc:spChg chg="add del">
          <ac:chgData name="Claudiu Turcanu" userId="44760fa019e5a59c" providerId="LiveId" clId="{24884366-CE3E-4BFC-A4C9-816FAC0D2FF7}" dt="2022-06-19T09:52:42.767" v="269" actId="478"/>
          <ac:spMkLst>
            <pc:docMk/>
            <pc:sldMk cId="3328206003" sldId="272"/>
            <ac:spMk id="23" creationId="{FABBCB66-D69B-7B7A-6242-A5AD9F7382DF}"/>
          </ac:spMkLst>
        </pc:spChg>
        <pc:spChg chg="add del">
          <ac:chgData name="Claudiu Turcanu" userId="44760fa019e5a59c" providerId="LiveId" clId="{24884366-CE3E-4BFC-A4C9-816FAC0D2FF7}" dt="2022-06-19T09:52:42.767" v="269" actId="478"/>
          <ac:spMkLst>
            <pc:docMk/>
            <pc:sldMk cId="3328206003" sldId="272"/>
            <ac:spMk id="24" creationId="{B0A7F3D5-EC0E-DB49-DA93-AB0BE8A41287}"/>
          </ac:spMkLst>
        </pc:spChg>
        <pc:spChg chg="add del">
          <ac:chgData name="Claudiu Turcanu" userId="44760fa019e5a59c" providerId="LiveId" clId="{24884366-CE3E-4BFC-A4C9-816FAC0D2FF7}" dt="2022-06-19T09:52:42.767" v="269" actId="478"/>
          <ac:spMkLst>
            <pc:docMk/>
            <pc:sldMk cId="3328206003" sldId="272"/>
            <ac:spMk id="25" creationId="{628D9059-E0FB-1059-7AAE-37A59CEA41E7}"/>
          </ac:spMkLst>
        </pc:spChg>
        <pc:spChg chg="add del mod">
          <ac:chgData name="Claudiu Turcanu" userId="44760fa019e5a59c" providerId="LiveId" clId="{24884366-CE3E-4BFC-A4C9-816FAC0D2FF7}" dt="2022-06-19T10:05:18.277" v="439" actId="478"/>
          <ac:spMkLst>
            <pc:docMk/>
            <pc:sldMk cId="3328206003" sldId="272"/>
            <ac:spMk id="26" creationId="{FA5DA0F0-6226-3E6F-57C2-DE25D6CCC61E}"/>
          </ac:spMkLst>
        </pc:spChg>
        <pc:spChg chg="add del mod">
          <ac:chgData name="Claudiu Turcanu" userId="44760fa019e5a59c" providerId="LiveId" clId="{24884366-CE3E-4BFC-A4C9-816FAC0D2FF7}" dt="2022-06-19T10:05:18.277" v="439" actId="478"/>
          <ac:spMkLst>
            <pc:docMk/>
            <pc:sldMk cId="3328206003" sldId="272"/>
            <ac:spMk id="27" creationId="{D9BFBC8A-21D1-AD8D-F1B6-069186A97505}"/>
          </ac:spMkLst>
        </pc:spChg>
        <pc:spChg chg="add del">
          <ac:chgData name="Claudiu Turcanu" userId="44760fa019e5a59c" providerId="LiveId" clId="{24884366-CE3E-4BFC-A4C9-816FAC0D2FF7}" dt="2022-06-19T09:52:42.767" v="269" actId="478"/>
          <ac:spMkLst>
            <pc:docMk/>
            <pc:sldMk cId="3328206003" sldId="272"/>
            <ac:spMk id="28" creationId="{3862ED86-2F34-7B5B-47F1-DD5B26284142}"/>
          </ac:spMkLst>
        </pc:spChg>
        <pc:spChg chg="add del mod">
          <ac:chgData name="Claudiu Turcanu" userId="44760fa019e5a59c" providerId="LiveId" clId="{24884366-CE3E-4BFC-A4C9-816FAC0D2FF7}" dt="2022-06-19T10:05:18.277" v="439" actId="478"/>
          <ac:spMkLst>
            <pc:docMk/>
            <pc:sldMk cId="3328206003" sldId="272"/>
            <ac:spMk id="29" creationId="{AEFF3085-1CD4-0BDD-9215-F0AA13123C81}"/>
          </ac:spMkLst>
        </pc:spChg>
        <pc:spChg chg="add mod">
          <ac:chgData name="Claudiu Turcanu" userId="44760fa019e5a59c" providerId="LiveId" clId="{24884366-CE3E-4BFC-A4C9-816FAC0D2FF7}" dt="2022-06-19T10:05:18.793" v="440"/>
          <ac:spMkLst>
            <pc:docMk/>
            <pc:sldMk cId="3328206003" sldId="272"/>
            <ac:spMk id="30" creationId="{BE5FDA7D-51DA-D51B-66BD-222C80B4D506}"/>
          </ac:spMkLst>
        </pc:spChg>
        <pc:spChg chg="add mod">
          <ac:chgData name="Claudiu Turcanu" userId="44760fa019e5a59c" providerId="LiveId" clId="{24884366-CE3E-4BFC-A4C9-816FAC0D2FF7}" dt="2022-06-19T19:47:24.993" v="1787" actId="20577"/>
          <ac:spMkLst>
            <pc:docMk/>
            <pc:sldMk cId="3328206003" sldId="272"/>
            <ac:spMk id="31" creationId="{979BD549-E618-1106-7034-65937F0E0377}"/>
          </ac:spMkLst>
        </pc:spChg>
        <pc:spChg chg="add mod">
          <ac:chgData name="Claudiu Turcanu" userId="44760fa019e5a59c" providerId="LiveId" clId="{24884366-CE3E-4BFC-A4C9-816FAC0D2FF7}" dt="2022-06-19T10:05:18.793" v="440"/>
          <ac:spMkLst>
            <pc:docMk/>
            <pc:sldMk cId="3328206003" sldId="272"/>
            <ac:spMk id="32" creationId="{86E41E7D-0CDA-CC7A-07A5-EB3007D9C53C}"/>
          </ac:spMkLst>
        </pc:spChg>
        <pc:spChg chg="add mod">
          <ac:chgData name="Claudiu Turcanu" userId="44760fa019e5a59c" providerId="LiveId" clId="{24884366-CE3E-4BFC-A4C9-816FAC0D2FF7}" dt="2022-06-19T10:05:18.793" v="440"/>
          <ac:spMkLst>
            <pc:docMk/>
            <pc:sldMk cId="3328206003" sldId="272"/>
            <ac:spMk id="33" creationId="{146723BF-1E83-72A1-4A90-325779981A2B}"/>
          </ac:spMkLst>
        </pc:spChg>
        <pc:spChg chg="add mod">
          <ac:chgData name="Claudiu Turcanu" userId="44760fa019e5a59c" providerId="LiveId" clId="{24884366-CE3E-4BFC-A4C9-816FAC0D2FF7}" dt="2022-06-19T10:05:18.793" v="440"/>
          <ac:spMkLst>
            <pc:docMk/>
            <pc:sldMk cId="3328206003" sldId="272"/>
            <ac:spMk id="34" creationId="{59E889AC-F72D-3A4A-6C83-AB7E71E4C5F1}"/>
          </ac:spMkLst>
        </pc:spChg>
        <pc:spChg chg="add mod">
          <ac:chgData name="Claudiu Turcanu" userId="44760fa019e5a59c" providerId="LiveId" clId="{24884366-CE3E-4BFC-A4C9-816FAC0D2FF7}" dt="2022-06-19T10:09:43.645" v="540" actId="207"/>
          <ac:spMkLst>
            <pc:docMk/>
            <pc:sldMk cId="3328206003" sldId="272"/>
            <ac:spMk id="35" creationId="{4B9EAF35-6FE3-9882-CC04-44C167927A01}"/>
          </ac:spMkLst>
        </pc:spChg>
        <pc:spChg chg="add mod">
          <ac:chgData name="Claudiu Turcanu" userId="44760fa019e5a59c" providerId="LiveId" clId="{24884366-CE3E-4BFC-A4C9-816FAC0D2FF7}" dt="2022-06-19T10:08:15.325" v="531" actId="207"/>
          <ac:spMkLst>
            <pc:docMk/>
            <pc:sldMk cId="3328206003" sldId="272"/>
            <ac:spMk id="36" creationId="{20B2C923-CC41-F651-FFAD-ED32B2EE75B7}"/>
          </ac:spMkLst>
        </pc:spChg>
        <pc:spChg chg="add mod">
          <ac:chgData name="Claudiu Turcanu" userId="44760fa019e5a59c" providerId="LiveId" clId="{24884366-CE3E-4BFC-A4C9-816FAC0D2FF7}" dt="2022-06-19T10:05:18.793" v="440"/>
          <ac:spMkLst>
            <pc:docMk/>
            <pc:sldMk cId="3328206003" sldId="272"/>
            <ac:spMk id="37" creationId="{3193B1E1-22A0-26AF-313A-588D2057DC07}"/>
          </ac:spMkLst>
        </pc:spChg>
        <pc:spChg chg="add mod">
          <ac:chgData name="Claudiu Turcanu" userId="44760fa019e5a59c" providerId="LiveId" clId="{24884366-CE3E-4BFC-A4C9-816FAC0D2FF7}" dt="2022-06-19T10:05:18.793" v="440"/>
          <ac:spMkLst>
            <pc:docMk/>
            <pc:sldMk cId="3328206003" sldId="272"/>
            <ac:spMk id="38" creationId="{C10E345F-469C-7322-D9F2-F0B5D2F1F82F}"/>
          </ac:spMkLst>
        </pc:spChg>
        <pc:spChg chg="add mod">
          <ac:chgData name="Claudiu Turcanu" userId="44760fa019e5a59c" providerId="LiveId" clId="{24884366-CE3E-4BFC-A4C9-816FAC0D2FF7}" dt="2022-06-19T10:05:18.793" v="440"/>
          <ac:spMkLst>
            <pc:docMk/>
            <pc:sldMk cId="3328206003" sldId="272"/>
            <ac:spMk id="39" creationId="{86150568-2735-04F3-CF4A-5C67666CE2DC}"/>
          </ac:spMkLst>
        </pc:spChg>
        <pc:cxnChg chg="del mod">
          <ac:chgData name="Claudiu Turcanu" userId="44760fa019e5a59c" providerId="LiveId" clId="{24884366-CE3E-4BFC-A4C9-816FAC0D2FF7}" dt="2022-06-19T17:35:54.228" v="586" actId="478"/>
          <ac:cxnSpMkLst>
            <pc:docMk/>
            <pc:sldMk cId="3328206003" sldId="272"/>
            <ac:cxnSpMk id="5" creationId="{A42347D7-B443-435C-878E-D5FB8D4A3B5D}"/>
          </ac:cxnSpMkLst>
        </pc:cxnChg>
        <pc:cxnChg chg="add mod">
          <ac:chgData name="Claudiu Turcanu" userId="44760fa019e5a59c" providerId="LiveId" clId="{24884366-CE3E-4BFC-A4C9-816FAC0D2FF7}" dt="2022-06-19T17:35:54.715" v="587"/>
          <ac:cxnSpMkLst>
            <pc:docMk/>
            <pc:sldMk cId="3328206003" sldId="272"/>
            <ac:cxnSpMk id="17" creationId="{D42E9A65-DA24-9F1F-D332-020C258C9E00}"/>
          </ac:cxnSpMkLst>
        </pc:cxnChg>
      </pc:sldChg>
      <pc:sldChg chg="addSp delSp modSp mod">
        <pc:chgData name="Claudiu Turcanu" userId="44760fa019e5a59c" providerId="LiveId" clId="{24884366-CE3E-4BFC-A4C9-816FAC0D2FF7}" dt="2022-06-19T19:47:33.151" v="1792" actId="20577"/>
        <pc:sldMkLst>
          <pc:docMk/>
          <pc:sldMk cId="4104761718" sldId="273"/>
        </pc:sldMkLst>
        <pc:spChg chg="del">
          <ac:chgData name="Claudiu Turcanu" userId="44760fa019e5a59c" providerId="LiveId" clId="{24884366-CE3E-4BFC-A4C9-816FAC0D2FF7}" dt="2022-06-19T10:04:39.761" v="414" actId="478"/>
          <ac:spMkLst>
            <pc:docMk/>
            <pc:sldMk cId="4104761718" sldId="273"/>
            <ac:spMk id="2" creationId="{78F0CF16-EE74-4ED3-9C81-0A5065916194}"/>
          </ac:spMkLst>
        </pc:spChg>
        <pc:spChg chg="del">
          <ac:chgData name="Claudiu Turcanu" userId="44760fa019e5a59c" providerId="LiveId" clId="{24884366-CE3E-4BFC-A4C9-816FAC0D2FF7}" dt="2022-06-19T10:04:39.761" v="414" actId="478"/>
          <ac:spMkLst>
            <pc:docMk/>
            <pc:sldMk cId="4104761718" sldId="273"/>
            <ac:spMk id="12" creationId="{9E9BC04E-E15D-4AE7-BB1F-37E4F8BB6C11}"/>
          </ac:spMkLst>
        </pc:spChg>
        <pc:spChg chg="add mod">
          <ac:chgData name="Claudiu Turcanu" userId="44760fa019e5a59c" providerId="LiveId" clId="{24884366-CE3E-4BFC-A4C9-816FAC0D2FF7}" dt="2022-06-19T10:04:40.152" v="415"/>
          <ac:spMkLst>
            <pc:docMk/>
            <pc:sldMk cId="4104761718" sldId="273"/>
            <ac:spMk id="16" creationId="{7EB858DA-8C14-FF6A-84C1-EA170AA05355}"/>
          </ac:spMkLst>
        </pc:spChg>
        <pc:spChg chg="add mod">
          <ac:chgData name="Claudiu Turcanu" userId="44760fa019e5a59c" providerId="LiveId" clId="{24884366-CE3E-4BFC-A4C9-816FAC0D2FF7}" dt="2022-06-19T19:47:33.151" v="1792" actId="20577"/>
          <ac:spMkLst>
            <pc:docMk/>
            <pc:sldMk cId="4104761718" sldId="273"/>
            <ac:spMk id="17" creationId="{1C85D7D7-3EEF-D57C-D565-4DC88A2B86CD}"/>
          </ac:spMkLst>
        </pc:spChg>
        <pc:spChg chg="add mod">
          <ac:chgData name="Claudiu Turcanu" userId="44760fa019e5a59c" providerId="LiveId" clId="{24884366-CE3E-4BFC-A4C9-816FAC0D2FF7}" dt="2022-06-19T10:04:40.152" v="415"/>
          <ac:spMkLst>
            <pc:docMk/>
            <pc:sldMk cId="4104761718" sldId="273"/>
            <ac:spMk id="18" creationId="{18B08699-17B2-B6E8-0A1E-9C72C98D75FF}"/>
          </ac:spMkLst>
        </pc:spChg>
        <pc:spChg chg="add mod">
          <ac:chgData name="Claudiu Turcanu" userId="44760fa019e5a59c" providerId="LiveId" clId="{24884366-CE3E-4BFC-A4C9-816FAC0D2FF7}" dt="2022-06-19T10:04:40.152" v="415"/>
          <ac:spMkLst>
            <pc:docMk/>
            <pc:sldMk cId="4104761718" sldId="273"/>
            <ac:spMk id="19" creationId="{77F94380-4F0B-5445-D618-9F94365D0DF2}"/>
          </ac:spMkLst>
        </pc:spChg>
        <pc:spChg chg="del">
          <ac:chgData name="Claudiu Turcanu" userId="44760fa019e5a59c" providerId="LiveId" clId="{24884366-CE3E-4BFC-A4C9-816FAC0D2FF7}" dt="2022-06-19T10:04:39.761" v="414" actId="478"/>
          <ac:spMkLst>
            <pc:docMk/>
            <pc:sldMk cId="4104761718" sldId="273"/>
            <ac:spMk id="20" creationId="{B0312659-949C-A153-B3D2-D9EB2CC8BEDD}"/>
          </ac:spMkLst>
        </pc:spChg>
        <pc:spChg chg="mod">
          <ac:chgData name="Claudiu Turcanu" userId="44760fa019e5a59c" providerId="LiveId" clId="{24884366-CE3E-4BFC-A4C9-816FAC0D2FF7}" dt="2022-06-19T17:35:41.851" v="581" actId="14100"/>
          <ac:spMkLst>
            <pc:docMk/>
            <pc:sldMk cId="4104761718" sldId="273"/>
            <ac:spMk id="21" creationId="{FE1C83F4-CE40-1CE7-0FB4-A270A57160FC}"/>
          </ac:spMkLst>
        </pc:spChg>
        <pc:spChg chg="del">
          <ac:chgData name="Claudiu Turcanu" userId="44760fa019e5a59c" providerId="LiveId" clId="{24884366-CE3E-4BFC-A4C9-816FAC0D2FF7}" dt="2022-06-19T10:04:39.761" v="414" actId="478"/>
          <ac:spMkLst>
            <pc:docMk/>
            <pc:sldMk cId="4104761718" sldId="273"/>
            <ac:spMk id="22" creationId="{E071F149-6A5B-714E-B161-C5702168EE52}"/>
          </ac:spMkLst>
        </pc:spChg>
        <pc:spChg chg="del">
          <ac:chgData name="Claudiu Turcanu" userId="44760fa019e5a59c" providerId="LiveId" clId="{24884366-CE3E-4BFC-A4C9-816FAC0D2FF7}" dt="2022-06-19T10:04:39.761" v="414" actId="478"/>
          <ac:spMkLst>
            <pc:docMk/>
            <pc:sldMk cId="4104761718" sldId="273"/>
            <ac:spMk id="23" creationId="{FABBCB66-D69B-7B7A-6242-A5AD9F7382DF}"/>
          </ac:spMkLst>
        </pc:spChg>
        <pc:spChg chg="del">
          <ac:chgData name="Claudiu Turcanu" userId="44760fa019e5a59c" providerId="LiveId" clId="{24884366-CE3E-4BFC-A4C9-816FAC0D2FF7}" dt="2022-06-19T10:04:39.761" v="414" actId="478"/>
          <ac:spMkLst>
            <pc:docMk/>
            <pc:sldMk cId="4104761718" sldId="273"/>
            <ac:spMk id="24" creationId="{B0A7F3D5-EC0E-DB49-DA93-AB0BE8A41287}"/>
          </ac:spMkLst>
        </pc:spChg>
        <pc:spChg chg="del">
          <ac:chgData name="Claudiu Turcanu" userId="44760fa019e5a59c" providerId="LiveId" clId="{24884366-CE3E-4BFC-A4C9-816FAC0D2FF7}" dt="2022-06-19T10:04:39.761" v="414" actId="478"/>
          <ac:spMkLst>
            <pc:docMk/>
            <pc:sldMk cId="4104761718" sldId="273"/>
            <ac:spMk id="25" creationId="{628D9059-E0FB-1059-7AAE-37A59CEA41E7}"/>
          </ac:spMkLst>
        </pc:spChg>
        <pc:spChg chg="add mod">
          <ac:chgData name="Claudiu Turcanu" userId="44760fa019e5a59c" providerId="LiveId" clId="{24884366-CE3E-4BFC-A4C9-816FAC0D2FF7}" dt="2022-06-19T10:08:56.004" v="534" actId="14100"/>
          <ac:spMkLst>
            <pc:docMk/>
            <pc:sldMk cId="4104761718" sldId="273"/>
            <ac:spMk id="26" creationId="{59FA0A79-8BE5-EE84-ABD7-6063B4CF08B4}"/>
          </ac:spMkLst>
        </pc:spChg>
        <pc:spChg chg="add mod">
          <ac:chgData name="Claudiu Turcanu" userId="44760fa019e5a59c" providerId="LiveId" clId="{24884366-CE3E-4BFC-A4C9-816FAC0D2FF7}" dt="2022-06-19T10:09:35.401" v="539" actId="207"/>
          <ac:spMkLst>
            <pc:docMk/>
            <pc:sldMk cId="4104761718" sldId="273"/>
            <ac:spMk id="27" creationId="{B0EE284A-24F0-784C-AA38-67C4135636C0}"/>
          </ac:spMkLst>
        </pc:spChg>
        <pc:spChg chg="del">
          <ac:chgData name="Claudiu Turcanu" userId="44760fa019e5a59c" providerId="LiveId" clId="{24884366-CE3E-4BFC-A4C9-816FAC0D2FF7}" dt="2022-06-19T10:04:39.761" v="414" actId="478"/>
          <ac:spMkLst>
            <pc:docMk/>
            <pc:sldMk cId="4104761718" sldId="273"/>
            <ac:spMk id="28" creationId="{3862ED86-2F34-7B5B-47F1-DD5B26284142}"/>
          </ac:spMkLst>
        </pc:spChg>
        <pc:spChg chg="add mod">
          <ac:chgData name="Claudiu Turcanu" userId="44760fa019e5a59c" providerId="LiveId" clId="{24884366-CE3E-4BFC-A4C9-816FAC0D2FF7}" dt="2022-06-19T10:04:40.152" v="415"/>
          <ac:spMkLst>
            <pc:docMk/>
            <pc:sldMk cId="4104761718" sldId="273"/>
            <ac:spMk id="29" creationId="{390C400D-19DB-618A-B203-CC01E295F40F}"/>
          </ac:spMkLst>
        </pc:spChg>
        <pc:spChg chg="add mod">
          <ac:chgData name="Claudiu Turcanu" userId="44760fa019e5a59c" providerId="LiveId" clId="{24884366-CE3E-4BFC-A4C9-816FAC0D2FF7}" dt="2022-06-19T10:04:40.152" v="415"/>
          <ac:spMkLst>
            <pc:docMk/>
            <pc:sldMk cId="4104761718" sldId="273"/>
            <ac:spMk id="30" creationId="{A1A63D71-66F0-4E69-CC95-5D5D5D9A4F12}"/>
          </ac:spMkLst>
        </pc:spChg>
        <pc:spChg chg="add mod">
          <ac:chgData name="Claudiu Turcanu" userId="44760fa019e5a59c" providerId="LiveId" clId="{24884366-CE3E-4BFC-A4C9-816FAC0D2FF7}" dt="2022-06-19T10:04:40.152" v="415"/>
          <ac:spMkLst>
            <pc:docMk/>
            <pc:sldMk cId="4104761718" sldId="273"/>
            <ac:spMk id="31" creationId="{B1A2714D-47F2-CE0C-5ED6-CF8358D656BC}"/>
          </ac:spMkLst>
        </pc:spChg>
        <pc:spChg chg="add mod">
          <ac:chgData name="Claudiu Turcanu" userId="44760fa019e5a59c" providerId="LiveId" clId="{24884366-CE3E-4BFC-A4C9-816FAC0D2FF7}" dt="2022-06-19T10:04:40.152" v="415"/>
          <ac:spMkLst>
            <pc:docMk/>
            <pc:sldMk cId="4104761718" sldId="273"/>
            <ac:spMk id="32" creationId="{2994679D-4BBA-8638-67F7-87E1DCB920D1}"/>
          </ac:spMkLst>
        </pc:spChg>
        <pc:picChg chg="mod">
          <ac:chgData name="Claudiu Turcanu" userId="44760fa019e5a59c" providerId="LiveId" clId="{24884366-CE3E-4BFC-A4C9-816FAC0D2FF7}" dt="2022-06-19T10:04:46.328" v="422" actId="1038"/>
          <ac:picMkLst>
            <pc:docMk/>
            <pc:sldMk cId="4104761718" sldId="273"/>
            <ac:picMk id="7" creationId="{CE1FECF5-9B24-769E-1AE4-B39D28A0615F}"/>
          </ac:picMkLst>
        </pc:picChg>
        <pc:picChg chg="mod">
          <ac:chgData name="Claudiu Turcanu" userId="44760fa019e5a59c" providerId="LiveId" clId="{24884366-CE3E-4BFC-A4C9-816FAC0D2FF7}" dt="2022-06-19T10:04:49.307" v="429" actId="1038"/>
          <ac:picMkLst>
            <pc:docMk/>
            <pc:sldMk cId="4104761718" sldId="273"/>
            <ac:picMk id="9" creationId="{07EB85BE-59CA-B730-EBB2-D5A6CEFE2C5C}"/>
          </ac:picMkLst>
        </pc:picChg>
        <pc:cxnChg chg="del mod">
          <ac:chgData name="Claudiu Turcanu" userId="44760fa019e5a59c" providerId="LiveId" clId="{24884366-CE3E-4BFC-A4C9-816FAC0D2FF7}" dt="2022-06-19T17:35:43.988" v="582" actId="478"/>
          <ac:cxnSpMkLst>
            <pc:docMk/>
            <pc:sldMk cId="4104761718" sldId="273"/>
            <ac:cxnSpMk id="5" creationId="{A42347D7-B443-435C-878E-D5FB8D4A3B5D}"/>
          </ac:cxnSpMkLst>
        </pc:cxnChg>
        <pc:cxnChg chg="add mod">
          <ac:chgData name="Claudiu Turcanu" userId="44760fa019e5a59c" providerId="LiveId" clId="{24884366-CE3E-4BFC-A4C9-816FAC0D2FF7}" dt="2022-06-19T17:35:44.586" v="583"/>
          <ac:cxnSpMkLst>
            <pc:docMk/>
            <pc:sldMk cId="4104761718" sldId="273"/>
            <ac:cxnSpMk id="20" creationId="{5FF700F1-2C75-993B-B861-4ADAE63C1B10}"/>
          </ac:cxnSpMkLst>
        </pc:cxnChg>
      </pc:sldChg>
      <pc:sldChg chg="addSp delSp modSp mod">
        <pc:chgData name="Claudiu Turcanu" userId="44760fa019e5a59c" providerId="LiveId" clId="{24884366-CE3E-4BFC-A4C9-816FAC0D2FF7}" dt="2022-06-19T19:47:36.821" v="1794" actId="20577"/>
        <pc:sldMkLst>
          <pc:docMk/>
          <pc:sldMk cId="1687044125" sldId="274"/>
        </pc:sldMkLst>
        <pc:spChg chg="del">
          <ac:chgData name="Claudiu Turcanu" userId="44760fa019e5a59c" providerId="LiveId" clId="{24884366-CE3E-4BFC-A4C9-816FAC0D2FF7}" dt="2022-06-19T10:04:22.188" v="405" actId="478"/>
          <ac:spMkLst>
            <pc:docMk/>
            <pc:sldMk cId="1687044125" sldId="274"/>
            <ac:spMk id="2" creationId="{78F0CF16-EE74-4ED3-9C81-0A5065916194}"/>
          </ac:spMkLst>
        </pc:spChg>
        <pc:spChg chg="del">
          <ac:chgData name="Claudiu Turcanu" userId="44760fa019e5a59c" providerId="LiveId" clId="{24884366-CE3E-4BFC-A4C9-816FAC0D2FF7}" dt="2022-06-19T10:04:22.188" v="405" actId="478"/>
          <ac:spMkLst>
            <pc:docMk/>
            <pc:sldMk cId="1687044125" sldId="274"/>
            <ac:spMk id="12" creationId="{9E9BC04E-E15D-4AE7-BB1F-37E4F8BB6C11}"/>
          </ac:spMkLst>
        </pc:spChg>
        <pc:spChg chg="mod">
          <ac:chgData name="Claudiu Turcanu" userId="44760fa019e5a59c" providerId="LiveId" clId="{24884366-CE3E-4BFC-A4C9-816FAC0D2FF7}" dt="2022-06-19T17:55:26.479" v="1290" actId="1076"/>
          <ac:spMkLst>
            <pc:docMk/>
            <pc:sldMk cId="1687044125" sldId="274"/>
            <ac:spMk id="14" creationId="{E3277E09-7FB3-46B4-3DE4-B86C58CF4616}"/>
          </ac:spMkLst>
        </pc:spChg>
        <pc:spChg chg="add mod">
          <ac:chgData name="Claudiu Turcanu" userId="44760fa019e5a59c" providerId="LiveId" clId="{24884366-CE3E-4BFC-A4C9-816FAC0D2FF7}" dt="2022-06-19T10:04:22.611" v="406"/>
          <ac:spMkLst>
            <pc:docMk/>
            <pc:sldMk cId="1687044125" sldId="274"/>
            <ac:spMk id="16" creationId="{1FCD5CB3-58D2-F565-BD18-93E0BFDAA18F}"/>
          </ac:spMkLst>
        </pc:spChg>
        <pc:spChg chg="add mod">
          <ac:chgData name="Claudiu Turcanu" userId="44760fa019e5a59c" providerId="LiveId" clId="{24884366-CE3E-4BFC-A4C9-816FAC0D2FF7}" dt="2022-06-19T19:47:36.821" v="1794" actId="20577"/>
          <ac:spMkLst>
            <pc:docMk/>
            <pc:sldMk cId="1687044125" sldId="274"/>
            <ac:spMk id="17" creationId="{819AAB28-32D3-8F62-A982-8F1A684F6382}"/>
          </ac:spMkLst>
        </pc:spChg>
        <pc:spChg chg="add mod">
          <ac:chgData name="Claudiu Turcanu" userId="44760fa019e5a59c" providerId="LiveId" clId="{24884366-CE3E-4BFC-A4C9-816FAC0D2FF7}" dt="2022-06-19T10:04:22.611" v="406"/>
          <ac:spMkLst>
            <pc:docMk/>
            <pc:sldMk cId="1687044125" sldId="274"/>
            <ac:spMk id="18" creationId="{14C88672-AC81-1244-BB0E-A4F4D5A90BF0}"/>
          </ac:spMkLst>
        </pc:spChg>
        <pc:spChg chg="add mod">
          <ac:chgData name="Claudiu Turcanu" userId="44760fa019e5a59c" providerId="LiveId" clId="{24884366-CE3E-4BFC-A4C9-816FAC0D2FF7}" dt="2022-06-19T10:09:25.377" v="537" actId="14100"/>
          <ac:spMkLst>
            <pc:docMk/>
            <pc:sldMk cId="1687044125" sldId="274"/>
            <ac:spMk id="19" creationId="{63E827F4-90FC-E327-2997-9051CCFFC606}"/>
          </ac:spMkLst>
        </pc:spChg>
        <pc:spChg chg="del">
          <ac:chgData name="Claudiu Turcanu" userId="44760fa019e5a59c" providerId="LiveId" clId="{24884366-CE3E-4BFC-A4C9-816FAC0D2FF7}" dt="2022-06-19T10:04:22.188" v="405" actId="478"/>
          <ac:spMkLst>
            <pc:docMk/>
            <pc:sldMk cId="1687044125" sldId="274"/>
            <ac:spMk id="20" creationId="{B0312659-949C-A153-B3D2-D9EB2CC8BEDD}"/>
          </ac:spMkLst>
        </pc:spChg>
        <pc:spChg chg="add mod">
          <ac:chgData name="Claudiu Turcanu" userId="44760fa019e5a59c" providerId="LiveId" clId="{24884366-CE3E-4BFC-A4C9-816FAC0D2FF7}" dt="2022-06-19T10:04:22.611" v="406"/>
          <ac:spMkLst>
            <pc:docMk/>
            <pc:sldMk cId="1687044125" sldId="274"/>
            <ac:spMk id="21" creationId="{21A370EC-F857-E9EA-660F-0F1100A3412B}"/>
          </ac:spMkLst>
        </pc:spChg>
        <pc:spChg chg="del">
          <ac:chgData name="Claudiu Turcanu" userId="44760fa019e5a59c" providerId="LiveId" clId="{24884366-CE3E-4BFC-A4C9-816FAC0D2FF7}" dt="2022-06-19T10:04:22.188" v="405" actId="478"/>
          <ac:spMkLst>
            <pc:docMk/>
            <pc:sldMk cId="1687044125" sldId="274"/>
            <ac:spMk id="22" creationId="{E071F149-6A5B-714E-B161-C5702168EE52}"/>
          </ac:spMkLst>
        </pc:spChg>
        <pc:spChg chg="del">
          <ac:chgData name="Claudiu Turcanu" userId="44760fa019e5a59c" providerId="LiveId" clId="{24884366-CE3E-4BFC-A4C9-816FAC0D2FF7}" dt="2022-06-19T10:04:22.188" v="405" actId="478"/>
          <ac:spMkLst>
            <pc:docMk/>
            <pc:sldMk cId="1687044125" sldId="274"/>
            <ac:spMk id="23" creationId="{FABBCB66-D69B-7B7A-6242-A5AD9F7382DF}"/>
          </ac:spMkLst>
        </pc:spChg>
        <pc:spChg chg="del">
          <ac:chgData name="Claudiu Turcanu" userId="44760fa019e5a59c" providerId="LiveId" clId="{24884366-CE3E-4BFC-A4C9-816FAC0D2FF7}" dt="2022-06-19T10:04:22.188" v="405" actId="478"/>
          <ac:spMkLst>
            <pc:docMk/>
            <pc:sldMk cId="1687044125" sldId="274"/>
            <ac:spMk id="24" creationId="{B0A7F3D5-EC0E-DB49-DA93-AB0BE8A41287}"/>
          </ac:spMkLst>
        </pc:spChg>
        <pc:spChg chg="del">
          <ac:chgData name="Claudiu Turcanu" userId="44760fa019e5a59c" providerId="LiveId" clId="{24884366-CE3E-4BFC-A4C9-816FAC0D2FF7}" dt="2022-06-19T10:04:22.188" v="405" actId="478"/>
          <ac:spMkLst>
            <pc:docMk/>
            <pc:sldMk cId="1687044125" sldId="274"/>
            <ac:spMk id="25" creationId="{628D9059-E0FB-1059-7AAE-37A59CEA41E7}"/>
          </ac:spMkLst>
        </pc:spChg>
        <pc:spChg chg="add mod">
          <ac:chgData name="Claudiu Turcanu" userId="44760fa019e5a59c" providerId="LiveId" clId="{24884366-CE3E-4BFC-A4C9-816FAC0D2FF7}" dt="2022-06-19T10:09:29.179" v="538" actId="207"/>
          <ac:spMkLst>
            <pc:docMk/>
            <pc:sldMk cId="1687044125" sldId="274"/>
            <ac:spMk id="26" creationId="{C7A79B59-2478-EC89-CBDB-667047D5ED82}"/>
          </ac:spMkLst>
        </pc:spChg>
        <pc:spChg chg="add mod">
          <ac:chgData name="Claudiu Turcanu" userId="44760fa019e5a59c" providerId="LiveId" clId="{24884366-CE3E-4BFC-A4C9-816FAC0D2FF7}" dt="2022-06-19T10:04:22.611" v="406"/>
          <ac:spMkLst>
            <pc:docMk/>
            <pc:sldMk cId="1687044125" sldId="274"/>
            <ac:spMk id="27" creationId="{9BB90E18-BB84-EF26-D934-3BB75EBA8DDC}"/>
          </ac:spMkLst>
        </pc:spChg>
        <pc:spChg chg="del">
          <ac:chgData name="Claudiu Turcanu" userId="44760fa019e5a59c" providerId="LiveId" clId="{24884366-CE3E-4BFC-A4C9-816FAC0D2FF7}" dt="2022-06-19T10:04:22.188" v="405" actId="478"/>
          <ac:spMkLst>
            <pc:docMk/>
            <pc:sldMk cId="1687044125" sldId="274"/>
            <ac:spMk id="28" creationId="{3862ED86-2F34-7B5B-47F1-DD5B26284142}"/>
          </ac:spMkLst>
        </pc:spChg>
        <pc:spChg chg="add mod">
          <ac:chgData name="Claudiu Turcanu" userId="44760fa019e5a59c" providerId="LiveId" clId="{24884366-CE3E-4BFC-A4C9-816FAC0D2FF7}" dt="2022-06-19T10:04:22.611" v="406"/>
          <ac:spMkLst>
            <pc:docMk/>
            <pc:sldMk cId="1687044125" sldId="274"/>
            <ac:spMk id="29" creationId="{2EE25D09-AA59-9133-D8DC-C9DC2D81E2CB}"/>
          </ac:spMkLst>
        </pc:spChg>
        <pc:spChg chg="add mod">
          <ac:chgData name="Claudiu Turcanu" userId="44760fa019e5a59c" providerId="LiveId" clId="{24884366-CE3E-4BFC-A4C9-816FAC0D2FF7}" dt="2022-06-19T10:04:22.611" v="406"/>
          <ac:spMkLst>
            <pc:docMk/>
            <pc:sldMk cId="1687044125" sldId="274"/>
            <ac:spMk id="30" creationId="{D25D7754-942A-55F0-6831-0D45231C55C5}"/>
          </ac:spMkLst>
        </pc:spChg>
        <pc:spChg chg="add mod">
          <ac:chgData name="Claudiu Turcanu" userId="44760fa019e5a59c" providerId="LiveId" clId="{24884366-CE3E-4BFC-A4C9-816FAC0D2FF7}" dt="2022-06-19T10:04:22.611" v="406"/>
          <ac:spMkLst>
            <pc:docMk/>
            <pc:sldMk cId="1687044125" sldId="274"/>
            <ac:spMk id="31" creationId="{2CE71276-96CD-FCEB-CACC-CBD116981AA2}"/>
          </ac:spMkLst>
        </pc:spChg>
        <pc:graphicFrameChg chg="add del mod">
          <ac:chgData name="Claudiu Turcanu" userId="44760fa019e5a59c" providerId="LiveId" clId="{24884366-CE3E-4BFC-A4C9-816FAC0D2FF7}" dt="2022-06-19T18:28:29.709" v="1293" actId="478"/>
          <ac:graphicFrameMkLst>
            <pc:docMk/>
            <pc:sldMk cId="1687044125" sldId="274"/>
            <ac:graphicFrameMk id="2" creationId="{A41CE448-F148-5592-78DC-9E794F4AA14D}"/>
          </ac:graphicFrameMkLst>
        </pc:graphicFrameChg>
        <pc:picChg chg="mod">
          <ac:chgData name="Claudiu Turcanu" userId="44760fa019e5a59c" providerId="LiveId" clId="{24884366-CE3E-4BFC-A4C9-816FAC0D2FF7}" dt="2022-06-19T17:55:22.305" v="1289" actId="1076"/>
          <ac:picMkLst>
            <pc:docMk/>
            <pc:sldMk cId="1687044125" sldId="274"/>
            <ac:picMk id="15" creationId="{1D1C2971-9283-BFC6-EAE2-599E3DC83910}"/>
          </ac:picMkLst>
        </pc:picChg>
        <pc:cxnChg chg="del mod">
          <ac:chgData name="Claudiu Turcanu" userId="44760fa019e5a59c" providerId="LiveId" clId="{24884366-CE3E-4BFC-A4C9-816FAC0D2FF7}" dt="2022-06-19T17:35:20.646" v="577" actId="478"/>
          <ac:cxnSpMkLst>
            <pc:docMk/>
            <pc:sldMk cId="1687044125" sldId="274"/>
            <ac:cxnSpMk id="5" creationId="{A42347D7-B443-435C-878E-D5FB8D4A3B5D}"/>
          </ac:cxnSpMkLst>
        </pc:cxnChg>
        <pc:cxnChg chg="add del mod">
          <ac:chgData name="Claudiu Turcanu" userId="44760fa019e5a59c" providerId="LiveId" clId="{24884366-CE3E-4BFC-A4C9-816FAC0D2FF7}" dt="2022-06-19T17:35:25.109" v="579" actId="478"/>
          <ac:cxnSpMkLst>
            <pc:docMk/>
            <pc:sldMk cId="1687044125" sldId="274"/>
            <ac:cxnSpMk id="20" creationId="{A42347D7-B443-435C-878E-D5FB8D4A3B5D}"/>
          </ac:cxnSpMkLst>
        </pc:cxnChg>
        <pc:cxnChg chg="add mod">
          <ac:chgData name="Claudiu Turcanu" userId="44760fa019e5a59c" providerId="LiveId" clId="{24884366-CE3E-4BFC-A4C9-816FAC0D2FF7}" dt="2022-06-19T17:35:33.983" v="580"/>
          <ac:cxnSpMkLst>
            <pc:docMk/>
            <pc:sldMk cId="1687044125" sldId="274"/>
            <ac:cxnSpMk id="22" creationId="{F3C8F357-4ED0-4932-5F01-E7787111C4FC}"/>
          </ac:cxnSpMkLst>
        </pc:cxnChg>
      </pc:sldChg>
      <pc:sldChg chg="modSp mod">
        <pc:chgData name="Claudiu Turcanu" userId="44760fa019e5a59c" providerId="LiveId" clId="{24884366-CE3E-4BFC-A4C9-816FAC0D2FF7}" dt="2022-06-19T09:31:54.234" v="19" actId="20577"/>
        <pc:sldMkLst>
          <pc:docMk/>
          <pc:sldMk cId="2438055906" sldId="275"/>
        </pc:sldMkLst>
        <pc:spChg chg="mod">
          <ac:chgData name="Claudiu Turcanu" userId="44760fa019e5a59c" providerId="LiveId" clId="{24884366-CE3E-4BFC-A4C9-816FAC0D2FF7}" dt="2022-06-19T09:31:54.234" v="19" actId="20577"/>
          <ac:spMkLst>
            <pc:docMk/>
            <pc:sldMk cId="2438055906" sldId="275"/>
            <ac:spMk id="14" creationId="{E904328F-D2ED-5374-46DA-6D2A681EC430}"/>
          </ac:spMkLst>
        </pc:spChg>
      </pc:sldChg>
      <pc:sldChg chg="delSp modSp add mod">
        <pc:chgData name="Claudiu Turcanu" userId="44760fa019e5a59c" providerId="LiveId" clId="{24884366-CE3E-4BFC-A4C9-816FAC0D2FF7}" dt="2022-06-19T19:47:11.590" v="1779" actId="20577"/>
        <pc:sldMkLst>
          <pc:docMk/>
          <pc:sldMk cId="2324035262" sldId="276"/>
        </pc:sldMkLst>
        <pc:spChg chg="mod">
          <ac:chgData name="Claudiu Turcanu" userId="44760fa019e5a59c" providerId="LiveId" clId="{24884366-CE3E-4BFC-A4C9-816FAC0D2FF7}" dt="2022-06-19T19:47:11.590" v="1779" actId="20577"/>
          <ac:spMkLst>
            <pc:docMk/>
            <pc:sldMk cId="2324035262" sldId="276"/>
            <ac:spMk id="19" creationId="{D4403353-DC47-156A-18C2-0FEB3E0B0097}"/>
          </ac:spMkLst>
        </pc:spChg>
        <pc:spChg chg="mod">
          <ac:chgData name="Claudiu Turcanu" userId="44760fa019e5a59c" providerId="LiveId" clId="{24884366-CE3E-4BFC-A4C9-816FAC0D2FF7}" dt="2022-06-19T17:51:54.499" v="1286" actId="20577"/>
          <ac:spMkLst>
            <pc:docMk/>
            <pc:sldMk cId="2324035262" sldId="276"/>
            <ac:spMk id="21" creationId="{3E91FF1F-65DC-DF88-8F2D-1C3005A9718B}"/>
          </ac:spMkLst>
        </pc:spChg>
        <pc:spChg chg="mod">
          <ac:chgData name="Claudiu Turcanu" userId="44760fa019e5a59c" providerId="LiveId" clId="{24884366-CE3E-4BFC-A4C9-816FAC0D2FF7}" dt="2022-06-19T17:36:48.229" v="593" actId="207"/>
          <ac:spMkLst>
            <pc:docMk/>
            <pc:sldMk cId="2324035262" sldId="276"/>
            <ac:spMk id="32" creationId="{ACFF68C4-8DD1-B636-EE71-100F029315B7}"/>
          </ac:spMkLst>
        </pc:spChg>
        <pc:spChg chg="mod">
          <ac:chgData name="Claudiu Turcanu" userId="44760fa019e5a59c" providerId="LiveId" clId="{24884366-CE3E-4BFC-A4C9-816FAC0D2FF7}" dt="2022-06-19T17:36:44.040" v="592" actId="207"/>
          <ac:spMkLst>
            <pc:docMk/>
            <pc:sldMk cId="2324035262" sldId="276"/>
            <ac:spMk id="33" creationId="{29E209E9-8B21-C245-98E0-EFDFBCF60240}"/>
          </ac:spMkLst>
        </pc:spChg>
        <pc:picChg chg="del">
          <ac:chgData name="Claudiu Turcanu" userId="44760fa019e5a59c" providerId="LiveId" clId="{24884366-CE3E-4BFC-A4C9-816FAC0D2FF7}" dt="2022-06-19T17:36:35.755" v="591" actId="478"/>
          <ac:picMkLst>
            <pc:docMk/>
            <pc:sldMk cId="2324035262" sldId="276"/>
            <ac:picMk id="4" creationId="{E16117D3-2D4E-74A7-14DA-8F9CE783A225}"/>
          </ac:picMkLst>
        </pc:picChg>
      </pc:sldChg>
      <pc:sldChg chg="addSp delSp modSp new del mod">
        <pc:chgData name="Claudiu Turcanu" userId="44760fa019e5a59c" providerId="LiveId" clId="{24884366-CE3E-4BFC-A4C9-816FAC0D2FF7}" dt="2022-06-19T19:33:22.534" v="1640" actId="2696"/>
        <pc:sldMkLst>
          <pc:docMk/>
          <pc:sldMk cId="2055867810" sldId="277"/>
        </pc:sldMkLst>
        <pc:spChg chg="del">
          <ac:chgData name="Claudiu Turcanu" userId="44760fa019e5a59c" providerId="LiveId" clId="{24884366-CE3E-4BFC-A4C9-816FAC0D2FF7}" dt="2022-06-19T18:28:37.049" v="1296" actId="478"/>
          <ac:spMkLst>
            <pc:docMk/>
            <pc:sldMk cId="2055867810" sldId="277"/>
            <ac:spMk id="2" creationId="{C117F1A3-5CBB-EB8D-F9A9-2DC460D34FA5}"/>
          </ac:spMkLst>
        </pc:spChg>
        <pc:spChg chg="del">
          <ac:chgData name="Claudiu Turcanu" userId="44760fa019e5a59c" providerId="LiveId" clId="{24884366-CE3E-4BFC-A4C9-816FAC0D2FF7}" dt="2022-06-19T18:28:35.870" v="1295" actId="478"/>
          <ac:spMkLst>
            <pc:docMk/>
            <pc:sldMk cId="2055867810" sldId="277"/>
            <ac:spMk id="3" creationId="{00D47F39-0EAA-245D-3A3F-BE0C9A3C88C0}"/>
          </ac:spMkLst>
        </pc:spChg>
        <pc:spChg chg="add mod">
          <ac:chgData name="Claudiu Turcanu" userId="44760fa019e5a59c" providerId="LiveId" clId="{24884366-CE3E-4BFC-A4C9-816FAC0D2FF7}" dt="2022-06-19T19:16:25.125" v="1520" actId="20577"/>
          <ac:spMkLst>
            <pc:docMk/>
            <pc:sldMk cId="2055867810" sldId="277"/>
            <ac:spMk id="5" creationId="{2DBF8C30-14A2-BFA7-F4B9-F780EDA90550}"/>
          </ac:spMkLst>
        </pc:spChg>
        <pc:graphicFrameChg chg="add del mod">
          <ac:chgData name="Claudiu Turcanu" userId="44760fa019e5a59c" providerId="LiveId" clId="{24884366-CE3E-4BFC-A4C9-816FAC0D2FF7}" dt="2022-06-19T18:46:47.084" v="1303" actId="478"/>
          <ac:graphicFrameMkLst>
            <pc:docMk/>
            <pc:sldMk cId="2055867810" sldId="277"/>
            <ac:graphicFrameMk id="4" creationId="{51A582DD-222C-F7CA-1CF8-9CF5F0DDBD37}"/>
          </ac:graphicFrameMkLst>
        </pc:graphicFrameChg>
      </pc:sldChg>
      <pc:sldChg chg="addSp delSp modSp add del mod">
        <pc:chgData name="Claudiu Turcanu" userId="44760fa019e5a59c" providerId="LiveId" clId="{24884366-CE3E-4BFC-A4C9-816FAC0D2FF7}" dt="2022-06-19T19:59:14.336" v="1849" actId="1582"/>
        <pc:sldMkLst>
          <pc:docMk/>
          <pc:sldMk cId="1895794444" sldId="278"/>
        </pc:sldMkLst>
        <pc:spChg chg="mod">
          <ac:chgData name="Claudiu Turcanu" userId="44760fa019e5a59c" providerId="LiveId" clId="{24884366-CE3E-4BFC-A4C9-816FAC0D2FF7}" dt="2022-06-19T19:15:15.005" v="1504" actId="1076"/>
          <ac:spMkLst>
            <pc:docMk/>
            <pc:sldMk cId="1895794444" sldId="278"/>
            <ac:spMk id="14" creationId="{E3277E09-7FB3-46B4-3DE4-B86C58CF4616}"/>
          </ac:spMkLst>
        </pc:spChg>
        <pc:spChg chg="mod">
          <ac:chgData name="Claudiu Turcanu" userId="44760fa019e5a59c" providerId="LiveId" clId="{24884366-CE3E-4BFC-A4C9-816FAC0D2FF7}" dt="2022-06-19T19:47:43.751" v="1797" actId="20577"/>
          <ac:spMkLst>
            <pc:docMk/>
            <pc:sldMk cId="1895794444" sldId="278"/>
            <ac:spMk id="17" creationId="{819AAB28-32D3-8F62-A982-8F1A684F6382}"/>
          </ac:spMkLst>
        </pc:spChg>
        <pc:spChg chg="mod">
          <ac:chgData name="Claudiu Turcanu" userId="44760fa019e5a59c" providerId="LiveId" clId="{24884366-CE3E-4BFC-A4C9-816FAC0D2FF7}" dt="2022-06-19T19:07:02.285" v="1306" actId="207"/>
          <ac:spMkLst>
            <pc:docMk/>
            <pc:sldMk cId="1895794444" sldId="278"/>
            <ac:spMk id="19" creationId="{63E827F4-90FC-E327-2997-9051CCFFC606}"/>
          </ac:spMkLst>
        </pc:spChg>
        <pc:spChg chg="add mod">
          <ac:chgData name="Claudiu Turcanu" userId="44760fa019e5a59c" providerId="LiveId" clId="{24884366-CE3E-4BFC-A4C9-816FAC0D2FF7}" dt="2022-06-19T19:14:39.425" v="1498" actId="1076"/>
          <ac:spMkLst>
            <pc:docMk/>
            <pc:sldMk cId="1895794444" sldId="278"/>
            <ac:spMk id="20" creationId="{98113277-1667-D064-D9D2-8233C756BCBC}"/>
          </ac:spMkLst>
        </pc:spChg>
        <pc:spChg chg="add mod">
          <ac:chgData name="Claudiu Turcanu" userId="44760fa019e5a59c" providerId="LiveId" clId="{24884366-CE3E-4BFC-A4C9-816FAC0D2FF7}" dt="2022-06-19T19:12:10.599" v="1459" actId="1076"/>
          <ac:spMkLst>
            <pc:docMk/>
            <pc:sldMk cId="1895794444" sldId="278"/>
            <ac:spMk id="24" creationId="{C52E1E6F-955F-19DC-62A1-C45D7F333B91}"/>
          </ac:spMkLst>
        </pc:spChg>
        <pc:spChg chg="mod">
          <ac:chgData name="Claudiu Turcanu" userId="44760fa019e5a59c" providerId="LiveId" clId="{24884366-CE3E-4BFC-A4C9-816FAC0D2FF7}" dt="2022-06-19T19:15:29.319" v="1515" actId="20577"/>
          <ac:spMkLst>
            <pc:docMk/>
            <pc:sldMk cId="1895794444" sldId="278"/>
            <ac:spMk id="31" creationId="{2CE71276-96CD-FCEB-CACC-CBD116981AA2}"/>
          </ac:spMkLst>
        </pc:spChg>
        <pc:picChg chg="add del mod">
          <ac:chgData name="Claudiu Turcanu" userId="44760fa019e5a59c" providerId="LiveId" clId="{24884366-CE3E-4BFC-A4C9-816FAC0D2FF7}" dt="2022-06-19T19:10:02.431" v="1441" actId="478"/>
          <ac:picMkLst>
            <pc:docMk/>
            <pc:sldMk cId="1895794444" sldId="278"/>
            <ac:picMk id="3" creationId="{2590FCAD-5EF2-5AC3-0FD2-07699A0FAB92}"/>
          </ac:picMkLst>
        </pc:picChg>
        <pc:picChg chg="add mod">
          <ac:chgData name="Claudiu Turcanu" userId="44760fa019e5a59c" providerId="LiveId" clId="{24884366-CE3E-4BFC-A4C9-816FAC0D2FF7}" dt="2022-06-19T19:14:38.729" v="1497" actId="1582"/>
          <ac:picMkLst>
            <pc:docMk/>
            <pc:sldMk cId="1895794444" sldId="278"/>
            <ac:picMk id="5" creationId="{7BA91AEF-E617-C361-A614-A8BD26958513}"/>
          </ac:picMkLst>
        </pc:picChg>
        <pc:picChg chg="add mod">
          <ac:chgData name="Claudiu Turcanu" userId="44760fa019e5a59c" providerId="LiveId" clId="{24884366-CE3E-4BFC-A4C9-816FAC0D2FF7}" dt="2022-06-19T19:14:34.952" v="1496" actId="1582"/>
          <ac:picMkLst>
            <pc:docMk/>
            <pc:sldMk cId="1895794444" sldId="278"/>
            <ac:picMk id="7" creationId="{D7849328-919A-17E8-83E0-DF57269032D9}"/>
          </ac:picMkLst>
        </pc:picChg>
        <pc:picChg chg="add del mod">
          <ac:chgData name="Claudiu Turcanu" userId="44760fa019e5a59c" providerId="LiveId" clId="{24884366-CE3E-4BFC-A4C9-816FAC0D2FF7}" dt="2022-06-19T19:12:57.083" v="1470" actId="478"/>
          <ac:picMkLst>
            <pc:docMk/>
            <pc:sldMk cId="1895794444" sldId="278"/>
            <ac:picMk id="9" creationId="{DAB92D30-5FBA-E525-CAC9-6579B5436CD3}"/>
          </ac:picMkLst>
        </pc:picChg>
        <pc:picChg chg="add del mod">
          <ac:chgData name="Claudiu Turcanu" userId="44760fa019e5a59c" providerId="LiveId" clId="{24884366-CE3E-4BFC-A4C9-816FAC0D2FF7}" dt="2022-06-19T19:54:11.950" v="1822" actId="478"/>
          <ac:picMkLst>
            <pc:docMk/>
            <pc:sldMk cId="1895794444" sldId="278"/>
            <ac:picMk id="12" creationId="{51C31291-088A-4F75-97B4-FD17203EA59A}"/>
          </ac:picMkLst>
        </pc:picChg>
        <pc:picChg chg="del">
          <ac:chgData name="Claudiu Turcanu" userId="44760fa019e5a59c" providerId="LiveId" clId="{24884366-CE3E-4BFC-A4C9-816FAC0D2FF7}" dt="2022-06-19T19:07:04.668" v="1307" actId="478"/>
          <ac:picMkLst>
            <pc:docMk/>
            <pc:sldMk cId="1895794444" sldId="278"/>
            <ac:picMk id="15" creationId="{1D1C2971-9283-BFC6-EAE2-599E3DC83910}"/>
          </ac:picMkLst>
        </pc:picChg>
        <pc:picChg chg="add del mod">
          <ac:chgData name="Claudiu Turcanu" userId="44760fa019e5a59c" providerId="LiveId" clId="{24884366-CE3E-4BFC-A4C9-816FAC0D2FF7}" dt="2022-06-19T19:52:57.392" v="1813" actId="478"/>
          <ac:picMkLst>
            <pc:docMk/>
            <pc:sldMk cId="1895794444" sldId="278"/>
            <ac:picMk id="25" creationId="{FCF0C999-0D6E-BB0D-1FFB-B53D36C894F1}"/>
          </ac:picMkLst>
        </pc:picChg>
        <pc:picChg chg="add mod">
          <ac:chgData name="Claudiu Turcanu" userId="44760fa019e5a59c" providerId="LiveId" clId="{24884366-CE3E-4BFC-A4C9-816FAC0D2FF7}" dt="2022-06-19T19:53:34.699" v="1821" actId="14100"/>
          <ac:picMkLst>
            <pc:docMk/>
            <pc:sldMk cId="1895794444" sldId="278"/>
            <ac:picMk id="32" creationId="{AEDD1112-C8EB-F37D-367E-356DA3CE3CD7}"/>
          </ac:picMkLst>
        </pc:picChg>
        <pc:picChg chg="add del mod modCrop">
          <ac:chgData name="Claudiu Turcanu" userId="44760fa019e5a59c" providerId="LiveId" clId="{24884366-CE3E-4BFC-A4C9-816FAC0D2FF7}" dt="2022-06-19T19:58:45.160" v="1841" actId="478"/>
          <ac:picMkLst>
            <pc:docMk/>
            <pc:sldMk cId="1895794444" sldId="278"/>
            <ac:picMk id="34" creationId="{A3098F83-0393-16E9-2612-A08ADD4568EF}"/>
          </ac:picMkLst>
        </pc:picChg>
        <pc:picChg chg="add mod">
          <ac:chgData name="Claudiu Turcanu" userId="44760fa019e5a59c" providerId="LiveId" clId="{24884366-CE3E-4BFC-A4C9-816FAC0D2FF7}" dt="2022-06-19T19:59:14.336" v="1849" actId="1582"/>
          <ac:picMkLst>
            <pc:docMk/>
            <pc:sldMk cId="1895794444" sldId="278"/>
            <ac:picMk id="36" creationId="{90CC1CE5-E30C-C9D2-2D07-00BD75E5AC0C}"/>
          </ac:picMkLst>
        </pc:picChg>
      </pc:sldChg>
      <pc:sldChg chg="addSp delSp modSp add mod">
        <pc:chgData name="Claudiu Turcanu" userId="44760fa019e5a59c" providerId="LiveId" clId="{24884366-CE3E-4BFC-A4C9-816FAC0D2FF7}" dt="2022-06-19T19:47:47.234" v="1799" actId="20577"/>
        <pc:sldMkLst>
          <pc:docMk/>
          <pc:sldMk cId="424451737" sldId="279"/>
        </pc:sldMkLst>
        <pc:spChg chg="del">
          <ac:chgData name="Claudiu Turcanu" userId="44760fa019e5a59c" providerId="LiveId" clId="{24884366-CE3E-4BFC-A4C9-816FAC0D2FF7}" dt="2022-06-19T19:16:36.618" v="1523" actId="478"/>
          <ac:spMkLst>
            <pc:docMk/>
            <pc:sldMk cId="424451737" sldId="279"/>
            <ac:spMk id="14" creationId="{E3277E09-7FB3-46B4-3DE4-B86C58CF4616}"/>
          </ac:spMkLst>
        </pc:spChg>
        <pc:spChg chg="mod">
          <ac:chgData name="Claudiu Turcanu" userId="44760fa019e5a59c" providerId="LiveId" clId="{24884366-CE3E-4BFC-A4C9-816FAC0D2FF7}" dt="2022-06-19T19:47:47.234" v="1799" actId="20577"/>
          <ac:spMkLst>
            <pc:docMk/>
            <pc:sldMk cId="424451737" sldId="279"/>
            <ac:spMk id="17" creationId="{819AAB28-32D3-8F62-A982-8F1A684F6382}"/>
          </ac:spMkLst>
        </pc:spChg>
        <pc:spChg chg="del">
          <ac:chgData name="Claudiu Turcanu" userId="44760fa019e5a59c" providerId="LiveId" clId="{24884366-CE3E-4BFC-A4C9-816FAC0D2FF7}" dt="2022-06-19T19:17:07.464" v="1534" actId="478"/>
          <ac:spMkLst>
            <pc:docMk/>
            <pc:sldMk cId="424451737" sldId="279"/>
            <ac:spMk id="20" creationId="{98113277-1667-D064-D9D2-8233C756BCBC}"/>
          </ac:spMkLst>
        </pc:spChg>
        <pc:spChg chg="add mod">
          <ac:chgData name="Claudiu Turcanu" userId="44760fa019e5a59c" providerId="LiveId" clId="{24884366-CE3E-4BFC-A4C9-816FAC0D2FF7}" dt="2022-06-19T19:17:13.734" v="1535" actId="1076"/>
          <ac:spMkLst>
            <pc:docMk/>
            <pc:sldMk cId="424451737" sldId="279"/>
            <ac:spMk id="23" creationId="{CEF3F2D3-3058-4B78-4941-4C7ED0DF9CFC}"/>
          </ac:spMkLst>
        </pc:spChg>
        <pc:spChg chg="del">
          <ac:chgData name="Claudiu Turcanu" userId="44760fa019e5a59c" providerId="LiveId" clId="{24884366-CE3E-4BFC-A4C9-816FAC0D2FF7}" dt="2022-06-19T19:16:53.179" v="1529" actId="478"/>
          <ac:spMkLst>
            <pc:docMk/>
            <pc:sldMk cId="424451737" sldId="279"/>
            <ac:spMk id="24" creationId="{C52E1E6F-955F-19DC-62A1-C45D7F333B91}"/>
          </ac:spMkLst>
        </pc:spChg>
        <pc:spChg chg="add mod">
          <ac:chgData name="Claudiu Turcanu" userId="44760fa019e5a59c" providerId="LiveId" clId="{24884366-CE3E-4BFC-A4C9-816FAC0D2FF7}" dt="2022-06-19T19:21:43.584" v="1599" actId="1076"/>
          <ac:spMkLst>
            <pc:docMk/>
            <pc:sldMk cId="424451737" sldId="279"/>
            <ac:spMk id="28" creationId="{2720EDC7-790D-36D9-40CF-CD9F5751D46E}"/>
          </ac:spMkLst>
        </pc:spChg>
        <pc:spChg chg="add mod">
          <ac:chgData name="Claudiu Turcanu" userId="44760fa019e5a59c" providerId="LiveId" clId="{24884366-CE3E-4BFC-A4C9-816FAC0D2FF7}" dt="2022-06-19T19:22:15.070" v="1621" actId="1076"/>
          <ac:spMkLst>
            <pc:docMk/>
            <pc:sldMk cId="424451737" sldId="279"/>
            <ac:spMk id="32" creationId="{AC2933F3-32E7-452F-9966-53923219419C}"/>
          </ac:spMkLst>
        </pc:spChg>
        <pc:picChg chg="add mod">
          <ac:chgData name="Claudiu Turcanu" userId="44760fa019e5a59c" providerId="LiveId" clId="{24884366-CE3E-4BFC-A4C9-816FAC0D2FF7}" dt="2022-06-19T19:32:19.409" v="1634" actId="14100"/>
          <ac:picMkLst>
            <pc:docMk/>
            <pc:sldMk cId="424451737" sldId="279"/>
            <ac:picMk id="3" creationId="{27E91FAF-6197-AAC3-876A-F35166F0C888}"/>
          </ac:picMkLst>
        </pc:picChg>
        <pc:picChg chg="del">
          <ac:chgData name="Claudiu Turcanu" userId="44760fa019e5a59c" providerId="LiveId" clId="{24884366-CE3E-4BFC-A4C9-816FAC0D2FF7}" dt="2022-06-19T19:16:46.256" v="1525" actId="478"/>
          <ac:picMkLst>
            <pc:docMk/>
            <pc:sldMk cId="424451737" sldId="279"/>
            <ac:picMk id="5" creationId="{7BA91AEF-E617-C361-A614-A8BD26958513}"/>
          </ac:picMkLst>
        </pc:picChg>
        <pc:picChg chg="add del mod">
          <ac:chgData name="Claudiu Turcanu" userId="44760fa019e5a59c" providerId="LiveId" clId="{24884366-CE3E-4BFC-A4C9-816FAC0D2FF7}" dt="2022-06-19T19:22:30.395" v="1625" actId="478"/>
          <ac:picMkLst>
            <pc:docMk/>
            <pc:sldMk cId="424451737" sldId="279"/>
            <ac:picMk id="6" creationId="{16E90332-1BA2-45E1-7B23-D27F112BE9C6}"/>
          </ac:picMkLst>
        </pc:picChg>
        <pc:picChg chg="del">
          <ac:chgData name="Claudiu Turcanu" userId="44760fa019e5a59c" providerId="LiveId" clId="{24884366-CE3E-4BFC-A4C9-816FAC0D2FF7}" dt="2022-06-19T19:16:47.802" v="1526" actId="478"/>
          <ac:picMkLst>
            <pc:docMk/>
            <pc:sldMk cId="424451737" sldId="279"/>
            <ac:picMk id="7" creationId="{D7849328-919A-17E8-83E0-DF57269032D9}"/>
          </ac:picMkLst>
        </pc:picChg>
        <pc:picChg chg="add del mod">
          <ac:chgData name="Claudiu Turcanu" userId="44760fa019e5a59c" providerId="LiveId" clId="{24884366-CE3E-4BFC-A4C9-816FAC0D2FF7}" dt="2022-06-19T19:26:36.462" v="1627" actId="478"/>
          <ac:picMkLst>
            <pc:docMk/>
            <pc:sldMk cId="424451737" sldId="279"/>
            <ac:picMk id="9" creationId="{A1A8BA17-0215-EAB7-42B0-B9C1E4837D5B}"/>
          </ac:picMkLst>
        </pc:picChg>
        <pc:picChg chg="del">
          <ac:chgData name="Claudiu Turcanu" userId="44760fa019e5a59c" providerId="LiveId" clId="{24884366-CE3E-4BFC-A4C9-816FAC0D2FF7}" dt="2022-06-19T19:16:50.795" v="1528" actId="478"/>
          <ac:picMkLst>
            <pc:docMk/>
            <pc:sldMk cId="424451737" sldId="279"/>
            <ac:picMk id="12" creationId="{51C31291-088A-4F75-97B4-FD17203EA59A}"/>
          </ac:picMkLst>
        </pc:picChg>
        <pc:picChg chg="add mod">
          <ac:chgData name="Claudiu Turcanu" userId="44760fa019e5a59c" providerId="LiveId" clId="{24884366-CE3E-4BFC-A4C9-816FAC0D2FF7}" dt="2022-06-19T19:26:57.190" v="1632" actId="14100"/>
          <ac:picMkLst>
            <pc:docMk/>
            <pc:sldMk cId="424451737" sldId="279"/>
            <ac:picMk id="15" creationId="{DFDB4C33-1945-12BA-3AA5-4E67C388A66A}"/>
          </ac:picMkLst>
        </pc:picChg>
        <pc:picChg chg="del">
          <ac:chgData name="Claudiu Turcanu" userId="44760fa019e5a59c" providerId="LiveId" clId="{24884366-CE3E-4BFC-A4C9-816FAC0D2FF7}" dt="2022-06-19T19:16:49.284" v="1527" actId="478"/>
          <ac:picMkLst>
            <pc:docMk/>
            <pc:sldMk cId="424451737" sldId="279"/>
            <ac:picMk id="25" creationId="{FCF0C999-0D6E-BB0D-1FFB-B53D36C894F1}"/>
          </ac:picMkLst>
        </pc:picChg>
      </pc:sldChg>
      <pc:sldChg chg="delSp new del mod">
        <pc:chgData name="Claudiu Turcanu" userId="44760fa019e5a59c" providerId="LiveId" clId="{24884366-CE3E-4BFC-A4C9-816FAC0D2FF7}" dt="2022-06-19T19:33:20.010" v="1639" actId="2696"/>
        <pc:sldMkLst>
          <pc:docMk/>
          <pc:sldMk cId="2720109215" sldId="280"/>
        </pc:sldMkLst>
        <pc:spChg chg="del">
          <ac:chgData name="Claudiu Turcanu" userId="44760fa019e5a59c" providerId="LiveId" clId="{24884366-CE3E-4BFC-A4C9-816FAC0D2FF7}" dt="2022-06-19T19:33:13.002" v="1637" actId="478"/>
          <ac:spMkLst>
            <pc:docMk/>
            <pc:sldMk cId="2720109215" sldId="280"/>
            <ac:spMk id="2" creationId="{3A8F24D5-29CA-03A3-5351-4E963707EB45}"/>
          </ac:spMkLst>
        </pc:spChg>
        <pc:spChg chg="del">
          <ac:chgData name="Claudiu Turcanu" userId="44760fa019e5a59c" providerId="LiveId" clId="{24884366-CE3E-4BFC-A4C9-816FAC0D2FF7}" dt="2022-06-19T19:33:11.313" v="1636" actId="478"/>
          <ac:spMkLst>
            <pc:docMk/>
            <pc:sldMk cId="2720109215" sldId="280"/>
            <ac:spMk id="3" creationId="{C1644F18-67FA-68B7-1DDD-611C8B088123}"/>
          </ac:spMkLst>
        </pc:spChg>
      </pc:sldChg>
      <pc:sldChg chg="addSp delSp modSp add mod ord">
        <pc:chgData name="Claudiu Turcanu" userId="44760fa019e5a59c" providerId="LiveId" clId="{24884366-CE3E-4BFC-A4C9-816FAC0D2FF7}" dt="2022-06-19T19:47:40.068" v="1796" actId="20577"/>
        <pc:sldMkLst>
          <pc:docMk/>
          <pc:sldMk cId="1858793977" sldId="281"/>
        </pc:sldMkLst>
        <pc:spChg chg="mod">
          <ac:chgData name="Claudiu Turcanu" userId="44760fa019e5a59c" providerId="LiveId" clId="{24884366-CE3E-4BFC-A4C9-816FAC0D2FF7}" dt="2022-06-19T19:47:40.068" v="1796" actId="20577"/>
          <ac:spMkLst>
            <pc:docMk/>
            <pc:sldMk cId="1858793977" sldId="281"/>
            <ac:spMk id="17" creationId="{819AAB28-32D3-8F62-A982-8F1A684F6382}"/>
          </ac:spMkLst>
        </pc:spChg>
        <pc:spChg chg="mod">
          <ac:chgData name="Claudiu Turcanu" userId="44760fa019e5a59c" providerId="LiveId" clId="{24884366-CE3E-4BFC-A4C9-816FAC0D2FF7}" dt="2022-06-19T19:33:45.330" v="1666" actId="20577"/>
          <ac:spMkLst>
            <pc:docMk/>
            <pc:sldMk cId="1858793977" sldId="281"/>
            <ac:spMk id="23" creationId="{CEF3F2D3-3058-4B78-4941-4C7ED0DF9CFC}"/>
          </ac:spMkLst>
        </pc:spChg>
        <pc:spChg chg="del">
          <ac:chgData name="Claudiu Turcanu" userId="44760fa019e5a59c" providerId="LiveId" clId="{24884366-CE3E-4BFC-A4C9-816FAC0D2FF7}" dt="2022-06-19T19:33:32.681" v="1644" actId="478"/>
          <ac:spMkLst>
            <pc:docMk/>
            <pc:sldMk cId="1858793977" sldId="281"/>
            <ac:spMk id="28" creationId="{2720EDC7-790D-36D9-40CF-CD9F5751D46E}"/>
          </ac:spMkLst>
        </pc:spChg>
        <pc:spChg chg="del">
          <ac:chgData name="Claudiu Turcanu" userId="44760fa019e5a59c" providerId="LiveId" clId="{24884366-CE3E-4BFC-A4C9-816FAC0D2FF7}" dt="2022-06-19T19:33:27.037" v="1643" actId="478"/>
          <ac:spMkLst>
            <pc:docMk/>
            <pc:sldMk cId="1858793977" sldId="281"/>
            <ac:spMk id="32" creationId="{AC2933F3-32E7-452F-9966-53923219419C}"/>
          </ac:spMkLst>
        </pc:spChg>
        <pc:picChg chg="del">
          <ac:chgData name="Claudiu Turcanu" userId="44760fa019e5a59c" providerId="LiveId" clId="{24884366-CE3E-4BFC-A4C9-816FAC0D2FF7}" dt="2022-06-19T19:33:24.968" v="1641" actId="478"/>
          <ac:picMkLst>
            <pc:docMk/>
            <pc:sldMk cId="1858793977" sldId="281"/>
            <ac:picMk id="3" creationId="{27E91FAF-6197-AAC3-876A-F35166F0C888}"/>
          </ac:picMkLst>
        </pc:picChg>
        <pc:picChg chg="del">
          <ac:chgData name="Claudiu Turcanu" userId="44760fa019e5a59c" providerId="LiveId" clId="{24884366-CE3E-4BFC-A4C9-816FAC0D2FF7}" dt="2022-06-19T19:33:25.714" v="1642" actId="478"/>
          <ac:picMkLst>
            <pc:docMk/>
            <pc:sldMk cId="1858793977" sldId="281"/>
            <ac:picMk id="15" creationId="{DFDB4C33-1945-12BA-3AA5-4E67C388A66A}"/>
          </ac:picMkLst>
        </pc:picChg>
        <pc:picChg chg="add mod">
          <ac:chgData name="Claudiu Turcanu" userId="44760fa019e5a59c" providerId="LiveId" clId="{24884366-CE3E-4BFC-A4C9-816FAC0D2FF7}" dt="2022-06-19T19:34:53.303" v="1681" actId="1076"/>
          <ac:picMkLst>
            <pc:docMk/>
            <pc:sldMk cId="1858793977" sldId="281"/>
            <ac:picMk id="20" creationId="{374A4E99-E137-CE97-45EF-084E242BBF0F}"/>
          </ac:picMkLst>
        </pc:picChg>
        <pc:picChg chg="add mod">
          <ac:chgData name="Claudiu Turcanu" userId="44760fa019e5a59c" providerId="LiveId" clId="{24884366-CE3E-4BFC-A4C9-816FAC0D2FF7}" dt="2022-06-19T19:34:56.208" v="1682" actId="1076"/>
          <ac:picMkLst>
            <pc:docMk/>
            <pc:sldMk cId="1858793977" sldId="281"/>
            <ac:picMk id="24" creationId="{3422AA0D-B1BC-3234-5F0B-C5809009CFE8}"/>
          </ac:picMkLst>
        </pc:picChg>
      </pc:sldChg>
      <pc:sldChg chg="addSp delSp modSp new del mod">
        <pc:chgData name="Claudiu Turcanu" userId="44760fa019e5a59c" providerId="LiveId" clId="{24884366-CE3E-4BFC-A4C9-816FAC0D2FF7}" dt="2022-06-19T19:36:42.227" v="1693" actId="2696"/>
        <pc:sldMkLst>
          <pc:docMk/>
          <pc:sldMk cId="1316057169" sldId="282"/>
        </pc:sldMkLst>
        <pc:spChg chg="del">
          <ac:chgData name="Claudiu Turcanu" userId="44760fa019e5a59c" providerId="LiveId" clId="{24884366-CE3E-4BFC-A4C9-816FAC0D2FF7}" dt="2022-06-19T19:35:12.774" v="1685" actId="478"/>
          <ac:spMkLst>
            <pc:docMk/>
            <pc:sldMk cId="1316057169" sldId="282"/>
            <ac:spMk id="2" creationId="{54EDF988-3C46-EC43-41CD-D009319D9275}"/>
          </ac:spMkLst>
        </pc:spChg>
        <pc:spChg chg="del">
          <ac:chgData name="Claudiu Turcanu" userId="44760fa019e5a59c" providerId="LiveId" clId="{24884366-CE3E-4BFC-A4C9-816FAC0D2FF7}" dt="2022-06-19T19:35:11.138" v="1684" actId="478"/>
          <ac:spMkLst>
            <pc:docMk/>
            <pc:sldMk cId="1316057169" sldId="282"/>
            <ac:spMk id="3" creationId="{032F703D-21EF-4AB6-FFB2-5ACE8FDC6774}"/>
          </ac:spMkLst>
        </pc:spChg>
        <pc:spChg chg="add del mod">
          <ac:chgData name="Claudiu Turcanu" userId="44760fa019e5a59c" providerId="LiveId" clId="{24884366-CE3E-4BFC-A4C9-816FAC0D2FF7}" dt="2022-06-19T19:35:21.632" v="1687"/>
          <ac:spMkLst>
            <pc:docMk/>
            <pc:sldMk cId="1316057169" sldId="282"/>
            <ac:spMk id="4" creationId="{6FEF156C-CDE8-68AA-7751-91B326C6B519}"/>
          </ac:spMkLst>
        </pc:spChg>
      </pc:sldChg>
      <pc:sldChg chg="new del">
        <pc:chgData name="Claudiu Turcanu" userId="44760fa019e5a59c" providerId="LiveId" clId="{24884366-CE3E-4BFC-A4C9-816FAC0D2FF7}" dt="2022-06-19T19:35:29.264" v="1689" actId="2696"/>
        <pc:sldMkLst>
          <pc:docMk/>
          <pc:sldMk cId="1321293836" sldId="283"/>
        </pc:sldMkLst>
      </pc:sldChg>
      <pc:sldChg chg="addSp delSp modSp add mod">
        <pc:chgData name="Claudiu Turcanu" userId="44760fa019e5a59c" providerId="LiveId" clId="{24884366-CE3E-4BFC-A4C9-816FAC0D2FF7}" dt="2022-06-19T19:47:55.611" v="1803" actId="20577"/>
        <pc:sldMkLst>
          <pc:docMk/>
          <pc:sldMk cId="1997449124" sldId="283"/>
        </pc:sldMkLst>
        <pc:spChg chg="mod">
          <ac:chgData name="Claudiu Turcanu" userId="44760fa019e5a59c" providerId="LiveId" clId="{24884366-CE3E-4BFC-A4C9-816FAC0D2FF7}" dt="2022-06-19T19:47:55.611" v="1803" actId="20577"/>
          <ac:spMkLst>
            <pc:docMk/>
            <pc:sldMk cId="1997449124" sldId="283"/>
            <ac:spMk id="17" creationId="{819AAB28-32D3-8F62-A982-8F1A684F6382}"/>
          </ac:spMkLst>
        </pc:spChg>
        <pc:spChg chg="mod">
          <ac:chgData name="Claudiu Turcanu" userId="44760fa019e5a59c" providerId="LiveId" clId="{24884366-CE3E-4BFC-A4C9-816FAC0D2FF7}" dt="2022-06-19T19:43:44.384" v="1726" actId="1076"/>
          <ac:spMkLst>
            <pc:docMk/>
            <pc:sldMk cId="1997449124" sldId="283"/>
            <ac:spMk id="23" creationId="{CEF3F2D3-3058-4B78-4941-4C7ED0DF9CFC}"/>
          </ac:spMkLst>
        </pc:spChg>
        <pc:spChg chg="del">
          <ac:chgData name="Claudiu Turcanu" userId="44760fa019e5a59c" providerId="LiveId" clId="{24884366-CE3E-4BFC-A4C9-816FAC0D2FF7}" dt="2022-06-19T19:38:09.790" v="1712" actId="478"/>
          <ac:spMkLst>
            <pc:docMk/>
            <pc:sldMk cId="1997449124" sldId="283"/>
            <ac:spMk id="28" creationId="{2720EDC7-790D-36D9-40CF-CD9F5751D46E}"/>
          </ac:spMkLst>
        </pc:spChg>
        <pc:spChg chg="del">
          <ac:chgData name="Claudiu Turcanu" userId="44760fa019e5a59c" providerId="LiveId" clId="{24884366-CE3E-4BFC-A4C9-816FAC0D2FF7}" dt="2022-06-19T19:38:10.951" v="1713" actId="478"/>
          <ac:spMkLst>
            <pc:docMk/>
            <pc:sldMk cId="1997449124" sldId="283"/>
            <ac:spMk id="32" creationId="{AC2933F3-32E7-452F-9966-53923219419C}"/>
          </ac:spMkLst>
        </pc:spChg>
        <pc:picChg chg="del">
          <ac:chgData name="Claudiu Turcanu" userId="44760fa019e5a59c" providerId="LiveId" clId="{24884366-CE3E-4BFC-A4C9-816FAC0D2FF7}" dt="2022-06-19T19:38:01.579" v="1709" actId="478"/>
          <ac:picMkLst>
            <pc:docMk/>
            <pc:sldMk cId="1997449124" sldId="283"/>
            <ac:picMk id="3" creationId="{27E91FAF-6197-AAC3-876A-F35166F0C888}"/>
          </ac:picMkLst>
        </pc:picChg>
        <pc:picChg chg="add mod">
          <ac:chgData name="Claudiu Turcanu" userId="44760fa019e5a59c" providerId="LiveId" clId="{24884366-CE3E-4BFC-A4C9-816FAC0D2FF7}" dt="2022-06-19T19:43:40.808" v="1725" actId="1076"/>
          <ac:picMkLst>
            <pc:docMk/>
            <pc:sldMk cId="1997449124" sldId="283"/>
            <ac:picMk id="4" creationId="{754A91BD-AED5-6BAD-FAC7-198CF1CFA6B2}"/>
          </ac:picMkLst>
        </pc:picChg>
        <pc:picChg chg="del">
          <ac:chgData name="Claudiu Turcanu" userId="44760fa019e5a59c" providerId="LiveId" clId="{24884366-CE3E-4BFC-A4C9-816FAC0D2FF7}" dt="2022-06-19T19:38:04.298" v="1710" actId="478"/>
          <ac:picMkLst>
            <pc:docMk/>
            <pc:sldMk cId="1997449124" sldId="283"/>
            <ac:picMk id="15" creationId="{DFDB4C33-1945-12BA-3AA5-4E67C388A6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085A-7437-4AC2-9D5D-CEC3C108F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F5A3F-D266-4C3A-9171-6B7531F15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D86B6-2D5A-4DC9-912C-A53C8756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1E85-A68A-4BC9-BFD9-1B3E18B161E7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5B30-CD75-4D5E-9AB2-38D99DDF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F088-22BA-4A22-A49B-C8187524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7BA-84D3-43C0-8B0D-6DDF27E923C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163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7C7D-B1CF-43EC-94B1-04EA4420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F0D4E-EE20-44B1-889C-C7CDB1135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369-6866-4D91-9B31-C3ABDDF7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1E85-A68A-4BC9-BFD9-1B3E18B161E7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C1A4F-273F-4B95-9928-E97B75A2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945A-84A4-4143-AF71-14DB7AB8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7BA-84D3-43C0-8B0D-6DDF27E923C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3124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3541C-34CC-4409-B397-64078C611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2D882-D5C4-4916-8A7B-31625542E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C014-F360-4044-B95E-0329B4AB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1E85-A68A-4BC9-BFD9-1B3E18B161E7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81F8D-F92E-4C36-B57B-9FC5ACFD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9BBE-9749-4EEA-8F68-31B3E118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7BA-84D3-43C0-8B0D-6DDF27E923C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43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2E8B-4A0E-4623-9F75-B2D1728D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E1FD-3D19-4D71-B651-0DC8552A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FF0E-9394-4E60-83C4-B93EB49F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1E85-A68A-4BC9-BFD9-1B3E18B161E7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128B-4EA4-4EBD-BDEC-53B0AD1F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740F-1C33-4B27-B46A-A1EA0598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7BA-84D3-43C0-8B0D-6DDF27E923C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293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020E-E61D-40D0-9BC0-9A436AFF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F2077-3414-4FAD-A816-3A56712D3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F7755-9B32-4978-8FCE-86F802D2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1E85-A68A-4BC9-BFD9-1B3E18B161E7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D515-064C-4074-9E7B-689FDD43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4E53-0646-48BB-8C06-4D709C1B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7BA-84D3-43C0-8B0D-6DDF27E923C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544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266C-0E4C-4069-9075-E7481BA5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5351-8FFD-4C19-8EB0-529761CE6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6E2E0-715C-4FEE-BEF9-4E3337B4C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1CAB4-C859-46D1-A1C7-7C60E918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1E85-A68A-4BC9-BFD9-1B3E18B161E7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78E5E-7216-4FB3-B5A7-986BF7EF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870B-D80E-4BFE-8036-94CA7E0E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7BA-84D3-43C0-8B0D-6DDF27E923C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60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081B-0249-43C5-8F61-0E497859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54261-22A0-4A6A-A9D7-86B3103F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47877-C9BA-4D07-8BB2-32B4B392C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5A47D-FAEF-4F17-A038-C415DD7F5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1DCB6-398C-4D3E-A55F-F61E76850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CE44E-EA75-43A7-9BBE-4A4B2E3F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1E85-A68A-4BC9-BFD9-1B3E18B161E7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74219-B863-48A7-9727-11F59AE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1F60A-FC47-49B2-B6B9-1464563E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7BA-84D3-43C0-8B0D-6DDF27E923C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7782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852A-D7C0-4002-AE90-7E0B2D56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03240-9244-4A3D-8C4B-0F0656E5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1E85-A68A-4BC9-BFD9-1B3E18B161E7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0365B-CC19-409B-B877-64F1322E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1BD7D-6111-4620-9F07-D9AB9E0F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7BA-84D3-43C0-8B0D-6DDF27E923C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909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2329D-0408-4CCA-84AF-B4186C0B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1E85-A68A-4BC9-BFD9-1B3E18B161E7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29A81-0829-445C-B3E9-1929EA8A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47C3E-6E42-44C7-93CC-149F8136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7BA-84D3-43C0-8B0D-6DDF27E923C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333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6751-88F2-428A-8A93-B0E5E81F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67C2-941F-4650-851D-93788F8B7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F0F28-530F-441D-BFAF-E04840C93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80DF1-73E7-47F9-A584-9AF74B13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1E85-A68A-4BC9-BFD9-1B3E18B161E7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DA39-83C1-4C62-B9E4-71E56EF7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AC5FC-FA2E-4244-A35D-46A20BCB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7BA-84D3-43C0-8B0D-6DDF27E923C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9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0E52-6A38-4E22-BE1B-3E6F925C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2512B-9FAE-423C-82D6-D8F557FB7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CEBF4-C92E-48F2-918D-7978325F5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6B577-A957-4E6A-9A25-06F477D1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1E85-A68A-4BC9-BFD9-1B3E18B161E7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AA175-C498-4F4E-B6A5-FE832B13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03554-B78D-4C1E-A8DA-9E38E333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97BA-84D3-43C0-8B0D-6DDF27E923C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836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02F82-FC17-48E3-A04D-C2A9FE14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2160A-4B21-4B7C-970A-31ACB98B9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27899-6A6A-4834-9B46-FB7ED6022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B1E85-A68A-4BC9-BFD9-1B3E18B161E7}" type="datetimeFigureOut">
              <a:rPr lang="ro-RO" smtClean="0"/>
              <a:t>19.06.2022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557A1-4A2E-4EC6-B596-BFD0C6A83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83E30-783B-4051-8A48-41166A4E0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97BA-84D3-43C0-8B0D-6DDF27E923C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7919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sport.r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icpedia.org/chalkboard/c/conclusions.html" TargetMode="Externa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dfeet.com/blog/2018/05/how-to-find-the-cell-reference-for-a-searched-value-in-an-array-in-excel/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Mantis_Bug_Tracker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hyperlink" Target="https://ru.wikipedia.org/wiki/%D0%9D%D0%BE%D0%B6%D0%BD%D0%B8%D1%86%D1%8B_(Windows)" TargetMode="External"/><Relationship Id="rId4" Type="http://schemas.openxmlformats.org/officeDocument/2006/relationships/hyperlink" Target="http://testovanisoftwaru.cz/tag/test-management/" TargetMode="Externa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22489EC-8CB9-41EA-89E2-2E68BE9E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9" y="2916767"/>
            <a:ext cx="8574622" cy="512233"/>
          </a:xfrm>
        </p:spPr>
        <p:txBody>
          <a:bodyPr>
            <a:normAutofit/>
          </a:bodyPr>
          <a:lstStyle/>
          <a:p>
            <a:pPr algn="ctr"/>
            <a:r>
              <a:rPr lang="en-GB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– FINAL PROJECT</a:t>
            </a:r>
            <a:endParaRPr lang="ro-RO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98BA9F-D4E4-4F69-B30C-DAE21C421A7B}"/>
              </a:ext>
            </a:extLst>
          </p:cNvPr>
          <p:cNvSpPr txBox="1"/>
          <p:nvPr/>
        </p:nvSpPr>
        <p:spPr>
          <a:xfrm>
            <a:off x="667825" y="4946275"/>
            <a:ext cx="49553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Author: Turcanu Claudiu-Constantin</a:t>
            </a:r>
          </a:p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Session: January – May 2022</a:t>
            </a:r>
          </a:p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Group: 23</a:t>
            </a:r>
            <a:endParaRPr lang="ro-R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6A6175-58D4-2DAE-8355-58641E55D2DD}"/>
              </a:ext>
            </a:extLst>
          </p:cNvPr>
          <p:cNvSpPr/>
          <p:nvPr/>
        </p:nvSpPr>
        <p:spPr>
          <a:xfrm>
            <a:off x="0" y="0"/>
            <a:ext cx="12192000" cy="770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67EE79-5251-0E16-9DD5-E0EE800865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4" y="59213"/>
            <a:ext cx="1417955" cy="65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898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AF0362-57A2-FB94-F08F-EDE59CD0EF30}"/>
              </a:ext>
            </a:extLst>
          </p:cNvPr>
          <p:cNvSpPr/>
          <p:nvPr/>
        </p:nvSpPr>
        <p:spPr>
          <a:xfrm>
            <a:off x="0" y="0"/>
            <a:ext cx="12192000" cy="628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86CAF-17E5-A5F4-C724-D7A309B78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2" y="41852"/>
            <a:ext cx="1199089" cy="544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1FECF5-9B24-769E-1AE4-B39D28A06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966" y="2613943"/>
            <a:ext cx="4744589" cy="3105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EB85BE-59CA-B730-EBB2-D5A6CEFE2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99" y="2613943"/>
            <a:ext cx="4871566" cy="3105150"/>
          </a:xfrm>
          <a:prstGeom prst="rect">
            <a:avLst/>
          </a:prstGeom>
        </p:spPr>
      </p:pic>
      <p:sp>
        <p:nvSpPr>
          <p:cNvPr id="21" name="Substituent text 3">
            <a:extLst>
              <a:ext uri="{FF2B5EF4-FFF2-40B4-BE49-F238E27FC236}">
                <a16:creationId xmlns:a16="http://schemas.microsoft.com/office/drawing/2014/main" id="{FE1C83F4-CE40-1CE7-0FB4-A270A57160FC}"/>
              </a:ext>
            </a:extLst>
          </p:cNvPr>
          <p:cNvSpPr txBox="1">
            <a:spLocks/>
          </p:cNvSpPr>
          <p:nvPr/>
        </p:nvSpPr>
        <p:spPr>
          <a:xfrm>
            <a:off x="2429933" y="1335662"/>
            <a:ext cx="9558867" cy="3670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There was identify </a:t>
            </a: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13 bugs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severity of them is not a danger for the website: </a:t>
            </a: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normal 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and </a:t>
            </a: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7 </a:t>
            </a:r>
            <a:r>
              <a:rPr lang="en-GB" sz="16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minior</a:t>
            </a:r>
            <a:endParaRPr lang="en-GB" sz="16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most affected feature are Create Account and My Account</a:t>
            </a: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858DA-8C14-FF6A-84C1-EA170AA05355}"/>
              </a:ext>
            </a:extLst>
          </p:cNvPr>
          <p:cNvSpPr txBox="1"/>
          <p:nvPr/>
        </p:nvSpPr>
        <p:spPr>
          <a:xfrm>
            <a:off x="-3" y="6438741"/>
            <a:ext cx="2262137" cy="419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5D7D7-3EEF-D57C-D565-4DC88A2B86CD}"/>
              </a:ext>
            </a:extLst>
          </p:cNvPr>
          <p:cNvSpPr txBox="1"/>
          <p:nvPr/>
        </p:nvSpPr>
        <p:spPr>
          <a:xfrm>
            <a:off x="-3567" y="6448925"/>
            <a:ext cx="22621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B08699-17B2-B6E8-0A1E-9C72C98D75FF}"/>
              </a:ext>
            </a:extLst>
          </p:cNvPr>
          <p:cNvSpPr txBox="1"/>
          <p:nvPr/>
        </p:nvSpPr>
        <p:spPr>
          <a:xfrm>
            <a:off x="-3567" y="412399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Tools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F94380-4F0B-5445-D618-9F94365D0DF2}"/>
              </a:ext>
            </a:extLst>
          </p:cNvPr>
          <p:cNvSpPr txBox="1"/>
          <p:nvPr/>
        </p:nvSpPr>
        <p:spPr>
          <a:xfrm>
            <a:off x="0" y="5662394"/>
            <a:ext cx="22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Conclusion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FA0A79-8BE5-EE84-ABD7-6063B4CF08B4}"/>
              </a:ext>
            </a:extLst>
          </p:cNvPr>
          <p:cNvSpPr txBox="1"/>
          <p:nvPr/>
        </p:nvSpPr>
        <p:spPr>
          <a:xfrm>
            <a:off x="0" y="5296036"/>
            <a:ext cx="225856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Bug 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EE284A-24F0-784C-AA38-67C4135636C0}"/>
              </a:ext>
            </a:extLst>
          </p:cNvPr>
          <p:cNvSpPr txBox="1"/>
          <p:nvPr/>
        </p:nvSpPr>
        <p:spPr>
          <a:xfrm>
            <a:off x="-3567" y="4901561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Results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0C400D-19DB-618A-B203-CC01E295F40F}"/>
              </a:ext>
            </a:extLst>
          </p:cNvPr>
          <p:cNvSpPr txBox="1"/>
          <p:nvPr/>
        </p:nvSpPr>
        <p:spPr>
          <a:xfrm>
            <a:off x="-3567" y="4513388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Overview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A63D71-66F0-4E69-CC95-5D5D5D9A4F12}"/>
              </a:ext>
            </a:extLst>
          </p:cNvPr>
          <p:cNvSpPr txBox="1"/>
          <p:nvPr/>
        </p:nvSpPr>
        <p:spPr>
          <a:xfrm>
            <a:off x="-3561" y="3335402"/>
            <a:ext cx="226569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 Description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A2714D-47F2-CE0C-5ED6-CF8358D656BC}"/>
              </a:ext>
            </a:extLst>
          </p:cNvPr>
          <p:cNvSpPr txBox="1"/>
          <p:nvPr/>
        </p:nvSpPr>
        <p:spPr>
          <a:xfrm>
            <a:off x="-3567" y="373663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</a:t>
            </a: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Approach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94679D-4BBA-8638-67F7-87E1DCB920D1}"/>
              </a:ext>
            </a:extLst>
          </p:cNvPr>
          <p:cNvSpPr txBox="1"/>
          <p:nvPr/>
        </p:nvSpPr>
        <p:spPr>
          <a:xfrm>
            <a:off x="0" y="6069409"/>
            <a:ext cx="22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 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F700F1-2C75-993B-B861-4ADAE63C1B10}"/>
              </a:ext>
            </a:extLst>
          </p:cNvPr>
          <p:cNvCxnSpPr/>
          <p:nvPr/>
        </p:nvCxnSpPr>
        <p:spPr>
          <a:xfrm>
            <a:off x="2256732" y="2171700"/>
            <a:ext cx="0" cy="46863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617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AF0362-57A2-FB94-F08F-EDE59CD0EF30}"/>
              </a:ext>
            </a:extLst>
          </p:cNvPr>
          <p:cNvSpPr/>
          <p:nvPr/>
        </p:nvSpPr>
        <p:spPr>
          <a:xfrm>
            <a:off x="0" y="0"/>
            <a:ext cx="12192000" cy="628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86CAF-17E5-A5F4-C724-D7A309B78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2" y="41852"/>
            <a:ext cx="1199089" cy="544945"/>
          </a:xfrm>
          <a:prstGeom prst="rect">
            <a:avLst/>
          </a:prstGeom>
        </p:spPr>
      </p:pic>
      <p:sp>
        <p:nvSpPr>
          <p:cNvPr id="14" name="Substituent text 3">
            <a:extLst>
              <a:ext uri="{FF2B5EF4-FFF2-40B4-BE49-F238E27FC236}">
                <a16:creationId xmlns:a16="http://schemas.microsoft.com/office/drawing/2014/main" id="{E3277E09-7FB3-46B4-3DE4-B86C58CF4616}"/>
              </a:ext>
            </a:extLst>
          </p:cNvPr>
          <p:cNvSpPr txBox="1">
            <a:spLocks/>
          </p:cNvSpPr>
          <p:nvPr/>
        </p:nvSpPr>
        <p:spPr>
          <a:xfrm>
            <a:off x="2565492" y="1841642"/>
            <a:ext cx="5417600" cy="3670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Testing the 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https://www.terrasport.ro/</a:t>
            </a: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 involved the execution of 100 test cases. The tests was performed completly and the results was that 87 tests passed and 13 test failed. </a:t>
            </a: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There was 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apply 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multiple testing types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Functional Testing; Non-Functional Testing; Positive; Negative; Exploratory; Smoke Testing.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The severity of the bug is not higher (7 bugs – minor and 5 bugs normal)</a:t>
            </a:r>
            <a:r>
              <a:rPr lang="ro-RO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and the user is able to perform an end-to-end flow =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&gt; the website can remain in production.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 a good experience of the user, the bugs that was found need to be repair.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5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1D1C2971-9283-BFC6-EAE2-599E3DC83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22039" y="1841642"/>
            <a:ext cx="2996807" cy="3041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CD5CB3-58D2-F565-BD18-93E0BFDAA18F}"/>
              </a:ext>
            </a:extLst>
          </p:cNvPr>
          <p:cNvSpPr txBox="1"/>
          <p:nvPr/>
        </p:nvSpPr>
        <p:spPr>
          <a:xfrm>
            <a:off x="-3" y="6438741"/>
            <a:ext cx="2262137" cy="419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9AAB28-32D3-8F62-A982-8F1A684F6382}"/>
              </a:ext>
            </a:extLst>
          </p:cNvPr>
          <p:cNvSpPr txBox="1"/>
          <p:nvPr/>
        </p:nvSpPr>
        <p:spPr>
          <a:xfrm>
            <a:off x="-3567" y="6448925"/>
            <a:ext cx="22621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C88672-AC81-1244-BB0E-A4F4D5A90BF0}"/>
              </a:ext>
            </a:extLst>
          </p:cNvPr>
          <p:cNvSpPr txBox="1"/>
          <p:nvPr/>
        </p:nvSpPr>
        <p:spPr>
          <a:xfrm>
            <a:off x="-3567" y="412399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Tools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827F4-90FC-E327-2997-9051CCFFC606}"/>
              </a:ext>
            </a:extLst>
          </p:cNvPr>
          <p:cNvSpPr txBox="1"/>
          <p:nvPr/>
        </p:nvSpPr>
        <p:spPr>
          <a:xfrm>
            <a:off x="1" y="5665368"/>
            <a:ext cx="225856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Conclusion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370EC-F857-E9EA-660F-0F1100A3412B}"/>
              </a:ext>
            </a:extLst>
          </p:cNvPr>
          <p:cNvSpPr txBox="1"/>
          <p:nvPr/>
        </p:nvSpPr>
        <p:spPr>
          <a:xfrm>
            <a:off x="0" y="5296036"/>
            <a:ext cx="226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Bug Overview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A79B59-2478-EC89-CBDB-667047D5ED82}"/>
              </a:ext>
            </a:extLst>
          </p:cNvPr>
          <p:cNvSpPr txBox="1"/>
          <p:nvPr/>
        </p:nvSpPr>
        <p:spPr>
          <a:xfrm>
            <a:off x="-3567" y="4901561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B90E18-BB84-EF26-D934-3BB75EBA8DDC}"/>
              </a:ext>
            </a:extLst>
          </p:cNvPr>
          <p:cNvSpPr txBox="1"/>
          <p:nvPr/>
        </p:nvSpPr>
        <p:spPr>
          <a:xfrm>
            <a:off x="-3567" y="4513388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Overview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E25D09-AA59-9133-D8DC-C9DC2D81E2CB}"/>
              </a:ext>
            </a:extLst>
          </p:cNvPr>
          <p:cNvSpPr txBox="1"/>
          <p:nvPr/>
        </p:nvSpPr>
        <p:spPr>
          <a:xfrm>
            <a:off x="-3561" y="3335402"/>
            <a:ext cx="226569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 Description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5D7754-942A-55F0-6831-0D45231C55C5}"/>
              </a:ext>
            </a:extLst>
          </p:cNvPr>
          <p:cNvSpPr txBox="1"/>
          <p:nvPr/>
        </p:nvSpPr>
        <p:spPr>
          <a:xfrm>
            <a:off x="-3567" y="373663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</a:t>
            </a: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Approach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E71276-96CD-FCEB-CACC-CBD116981AA2}"/>
              </a:ext>
            </a:extLst>
          </p:cNvPr>
          <p:cNvSpPr txBox="1"/>
          <p:nvPr/>
        </p:nvSpPr>
        <p:spPr>
          <a:xfrm>
            <a:off x="0" y="6069409"/>
            <a:ext cx="22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 Information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C8F357-4ED0-4932-5F01-E7787111C4FC}"/>
              </a:ext>
            </a:extLst>
          </p:cNvPr>
          <p:cNvCxnSpPr/>
          <p:nvPr/>
        </p:nvCxnSpPr>
        <p:spPr>
          <a:xfrm>
            <a:off x="2256732" y="2171700"/>
            <a:ext cx="0" cy="46863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04412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AF0362-57A2-FB94-F08F-EDE59CD0EF30}"/>
              </a:ext>
            </a:extLst>
          </p:cNvPr>
          <p:cNvSpPr/>
          <p:nvPr/>
        </p:nvSpPr>
        <p:spPr>
          <a:xfrm>
            <a:off x="0" y="0"/>
            <a:ext cx="12192000" cy="628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86CAF-17E5-A5F4-C724-D7A309B78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2" y="41852"/>
            <a:ext cx="1199089" cy="5449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CD5CB3-58D2-F565-BD18-93E0BFDAA18F}"/>
              </a:ext>
            </a:extLst>
          </p:cNvPr>
          <p:cNvSpPr txBox="1"/>
          <p:nvPr/>
        </p:nvSpPr>
        <p:spPr>
          <a:xfrm>
            <a:off x="-3" y="6438741"/>
            <a:ext cx="2262137" cy="419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9AAB28-32D3-8F62-A982-8F1A684F6382}"/>
              </a:ext>
            </a:extLst>
          </p:cNvPr>
          <p:cNvSpPr txBox="1"/>
          <p:nvPr/>
        </p:nvSpPr>
        <p:spPr>
          <a:xfrm>
            <a:off x="-3567" y="6448925"/>
            <a:ext cx="22621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C88672-AC81-1244-BB0E-A4F4D5A90BF0}"/>
              </a:ext>
            </a:extLst>
          </p:cNvPr>
          <p:cNvSpPr txBox="1"/>
          <p:nvPr/>
        </p:nvSpPr>
        <p:spPr>
          <a:xfrm>
            <a:off x="-3567" y="412399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Tools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827F4-90FC-E327-2997-9051CCFFC606}"/>
              </a:ext>
            </a:extLst>
          </p:cNvPr>
          <p:cNvSpPr txBox="1"/>
          <p:nvPr/>
        </p:nvSpPr>
        <p:spPr>
          <a:xfrm>
            <a:off x="1" y="5665368"/>
            <a:ext cx="22585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Conclusion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370EC-F857-E9EA-660F-0F1100A3412B}"/>
              </a:ext>
            </a:extLst>
          </p:cNvPr>
          <p:cNvSpPr txBox="1"/>
          <p:nvPr/>
        </p:nvSpPr>
        <p:spPr>
          <a:xfrm>
            <a:off x="0" y="5296036"/>
            <a:ext cx="226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Bug Overview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A79B59-2478-EC89-CBDB-667047D5ED82}"/>
              </a:ext>
            </a:extLst>
          </p:cNvPr>
          <p:cNvSpPr txBox="1"/>
          <p:nvPr/>
        </p:nvSpPr>
        <p:spPr>
          <a:xfrm>
            <a:off x="-3567" y="4901561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B90E18-BB84-EF26-D934-3BB75EBA8DDC}"/>
              </a:ext>
            </a:extLst>
          </p:cNvPr>
          <p:cNvSpPr txBox="1"/>
          <p:nvPr/>
        </p:nvSpPr>
        <p:spPr>
          <a:xfrm>
            <a:off x="-3567" y="4513388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Overview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E25D09-AA59-9133-D8DC-C9DC2D81E2CB}"/>
              </a:ext>
            </a:extLst>
          </p:cNvPr>
          <p:cNvSpPr txBox="1"/>
          <p:nvPr/>
        </p:nvSpPr>
        <p:spPr>
          <a:xfrm>
            <a:off x="-3561" y="3335402"/>
            <a:ext cx="226569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 Description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5D7754-942A-55F0-6831-0D45231C55C5}"/>
              </a:ext>
            </a:extLst>
          </p:cNvPr>
          <p:cNvSpPr txBox="1"/>
          <p:nvPr/>
        </p:nvSpPr>
        <p:spPr>
          <a:xfrm>
            <a:off x="-3567" y="373663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</a:t>
            </a: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Approach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E71276-96CD-FCEB-CACC-CBD116981AA2}"/>
              </a:ext>
            </a:extLst>
          </p:cNvPr>
          <p:cNvSpPr txBox="1"/>
          <p:nvPr/>
        </p:nvSpPr>
        <p:spPr>
          <a:xfrm>
            <a:off x="0" y="6069409"/>
            <a:ext cx="22656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 Information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C8F357-4ED0-4932-5F01-E7787111C4FC}"/>
              </a:ext>
            </a:extLst>
          </p:cNvPr>
          <p:cNvCxnSpPr/>
          <p:nvPr/>
        </p:nvCxnSpPr>
        <p:spPr>
          <a:xfrm>
            <a:off x="2256732" y="2171700"/>
            <a:ext cx="0" cy="46863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stituent text 3">
            <a:extLst>
              <a:ext uri="{FF2B5EF4-FFF2-40B4-BE49-F238E27FC236}">
                <a16:creationId xmlns:a16="http://schemas.microsoft.com/office/drawing/2014/main" id="{CEF3F2D3-3058-4B78-4941-4C7ED0DF9CFC}"/>
              </a:ext>
            </a:extLst>
          </p:cNvPr>
          <p:cNvSpPr txBox="1">
            <a:spLocks/>
          </p:cNvSpPr>
          <p:nvPr/>
        </p:nvSpPr>
        <p:spPr>
          <a:xfrm>
            <a:off x="2265697" y="997983"/>
            <a:ext cx="5617842" cy="329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800" b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Exploratory Testing:</a:t>
            </a:r>
            <a:endParaRPr lang="en-GB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u="sng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4A4E99-E137-CE97-45EF-084E242BB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39" y="1507279"/>
            <a:ext cx="3338640" cy="4976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422AA0D-B1BC-3234-5F0B-C5809009C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13" y="1512879"/>
            <a:ext cx="3338642" cy="49871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879397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AF0362-57A2-FB94-F08F-EDE59CD0EF30}"/>
              </a:ext>
            </a:extLst>
          </p:cNvPr>
          <p:cNvSpPr/>
          <p:nvPr/>
        </p:nvSpPr>
        <p:spPr>
          <a:xfrm>
            <a:off x="0" y="0"/>
            <a:ext cx="12192000" cy="628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86CAF-17E5-A5F4-C724-D7A309B78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2" y="41852"/>
            <a:ext cx="1199089" cy="544945"/>
          </a:xfrm>
          <a:prstGeom prst="rect">
            <a:avLst/>
          </a:prstGeom>
        </p:spPr>
      </p:pic>
      <p:sp>
        <p:nvSpPr>
          <p:cNvPr id="14" name="Substituent text 3">
            <a:extLst>
              <a:ext uri="{FF2B5EF4-FFF2-40B4-BE49-F238E27FC236}">
                <a16:creationId xmlns:a16="http://schemas.microsoft.com/office/drawing/2014/main" id="{E3277E09-7FB3-46B4-3DE4-B86C58CF4616}"/>
              </a:ext>
            </a:extLst>
          </p:cNvPr>
          <p:cNvSpPr txBox="1">
            <a:spLocks/>
          </p:cNvSpPr>
          <p:nvPr/>
        </p:nvSpPr>
        <p:spPr>
          <a:xfrm>
            <a:off x="2256732" y="877395"/>
            <a:ext cx="5617842" cy="329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800" b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Example of Test Cases:</a:t>
            </a:r>
          </a:p>
          <a:p>
            <a:pPr marL="0" indent="0" algn="just">
              <a:buNone/>
            </a:pPr>
            <a:endParaRPr lang="en-GB" sz="1800" b="1" u="sng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u="sng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CD5CB3-58D2-F565-BD18-93E0BFDAA18F}"/>
              </a:ext>
            </a:extLst>
          </p:cNvPr>
          <p:cNvSpPr txBox="1"/>
          <p:nvPr/>
        </p:nvSpPr>
        <p:spPr>
          <a:xfrm>
            <a:off x="-3" y="6438741"/>
            <a:ext cx="2262137" cy="419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9AAB28-32D3-8F62-A982-8F1A684F6382}"/>
              </a:ext>
            </a:extLst>
          </p:cNvPr>
          <p:cNvSpPr txBox="1"/>
          <p:nvPr/>
        </p:nvSpPr>
        <p:spPr>
          <a:xfrm>
            <a:off x="-3567" y="6448925"/>
            <a:ext cx="22621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C88672-AC81-1244-BB0E-A4F4D5A90BF0}"/>
              </a:ext>
            </a:extLst>
          </p:cNvPr>
          <p:cNvSpPr txBox="1"/>
          <p:nvPr/>
        </p:nvSpPr>
        <p:spPr>
          <a:xfrm>
            <a:off x="-3567" y="412399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Tools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827F4-90FC-E327-2997-9051CCFFC606}"/>
              </a:ext>
            </a:extLst>
          </p:cNvPr>
          <p:cNvSpPr txBox="1"/>
          <p:nvPr/>
        </p:nvSpPr>
        <p:spPr>
          <a:xfrm>
            <a:off x="1" y="5665368"/>
            <a:ext cx="22585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Conclusion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370EC-F857-E9EA-660F-0F1100A3412B}"/>
              </a:ext>
            </a:extLst>
          </p:cNvPr>
          <p:cNvSpPr txBox="1"/>
          <p:nvPr/>
        </p:nvSpPr>
        <p:spPr>
          <a:xfrm>
            <a:off x="0" y="5296036"/>
            <a:ext cx="226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Bug Overview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A79B59-2478-EC89-CBDB-667047D5ED82}"/>
              </a:ext>
            </a:extLst>
          </p:cNvPr>
          <p:cNvSpPr txBox="1"/>
          <p:nvPr/>
        </p:nvSpPr>
        <p:spPr>
          <a:xfrm>
            <a:off x="-3567" y="4901561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B90E18-BB84-EF26-D934-3BB75EBA8DDC}"/>
              </a:ext>
            </a:extLst>
          </p:cNvPr>
          <p:cNvSpPr txBox="1"/>
          <p:nvPr/>
        </p:nvSpPr>
        <p:spPr>
          <a:xfrm>
            <a:off x="-3567" y="4513388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Overview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E25D09-AA59-9133-D8DC-C9DC2D81E2CB}"/>
              </a:ext>
            </a:extLst>
          </p:cNvPr>
          <p:cNvSpPr txBox="1"/>
          <p:nvPr/>
        </p:nvSpPr>
        <p:spPr>
          <a:xfrm>
            <a:off x="-3561" y="3335402"/>
            <a:ext cx="226569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 Description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5D7754-942A-55F0-6831-0D45231C55C5}"/>
              </a:ext>
            </a:extLst>
          </p:cNvPr>
          <p:cNvSpPr txBox="1"/>
          <p:nvPr/>
        </p:nvSpPr>
        <p:spPr>
          <a:xfrm>
            <a:off x="-3567" y="373663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</a:t>
            </a: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Approach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E71276-96CD-FCEB-CACC-CBD116981AA2}"/>
              </a:ext>
            </a:extLst>
          </p:cNvPr>
          <p:cNvSpPr txBox="1"/>
          <p:nvPr/>
        </p:nvSpPr>
        <p:spPr>
          <a:xfrm>
            <a:off x="0" y="6069409"/>
            <a:ext cx="22656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 Information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C8F357-4ED0-4932-5F01-E7787111C4FC}"/>
              </a:ext>
            </a:extLst>
          </p:cNvPr>
          <p:cNvCxnSpPr/>
          <p:nvPr/>
        </p:nvCxnSpPr>
        <p:spPr>
          <a:xfrm>
            <a:off x="2256732" y="2171700"/>
            <a:ext cx="0" cy="46863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stituent text 3">
            <a:extLst>
              <a:ext uri="{FF2B5EF4-FFF2-40B4-BE49-F238E27FC236}">
                <a16:creationId xmlns:a16="http://schemas.microsoft.com/office/drawing/2014/main" id="{98113277-1667-D064-D9D2-8233C756BCBC}"/>
              </a:ext>
            </a:extLst>
          </p:cNvPr>
          <p:cNvSpPr txBox="1">
            <a:spLocks/>
          </p:cNvSpPr>
          <p:nvPr/>
        </p:nvSpPr>
        <p:spPr>
          <a:xfrm>
            <a:off x="2549005" y="1534837"/>
            <a:ext cx="5617842" cy="32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Functional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91AEF-E617-C361-A614-A8BD26958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31" y="1863981"/>
            <a:ext cx="4629946" cy="18719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49328-919A-17E8-83E0-DF572690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94" y="1864713"/>
            <a:ext cx="4629945" cy="18719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4" name="Substituent text 3">
            <a:extLst>
              <a:ext uri="{FF2B5EF4-FFF2-40B4-BE49-F238E27FC236}">
                <a16:creationId xmlns:a16="http://schemas.microsoft.com/office/drawing/2014/main" id="{C52E1E6F-955F-19DC-62A1-C45D7F333B91}"/>
              </a:ext>
            </a:extLst>
          </p:cNvPr>
          <p:cNvSpPr txBox="1">
            <a:spLocks/>
          </p:cNvSpPr>
          <p:nvPr/>
        </p:nvSpPr>
        <p:spPr>
          <a:xfrm>
            <a:off x="2549005" y="3921299"/>
            <a:ext cx="5617842" cy="32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Non-Functional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EDD1112-C8EB-F37D-367E-356DA3CE3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31" y="4277158"/>
            <a:ext cx="4629940" cy="18719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0CC1CE5-E30C-C9D2-2D07-00BD75E5AC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95" y="4277156"/>
            <a:ext cx="4629940" cy="18719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579444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AF0362-57A2-FB94-F08F-EDE59CD0EF30}"/>
              </a:ext>
            </a:extLst>
          </p:cNvPr>
          <p:cNvSpPr/>
          <p:nvPr/>
        </p:nvSpPr>
        <p:spPr>
          <a:xfrm>
            <a:off x="0" y="0"/>
            <a:ext cx="12192000" cy="628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86CAF-17E5-A5F4-C724-D7A309B78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2" y="41852"/>
            <a:ext cx="1199089" cy="5449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CD5CB3-58D2-F565-BD18-93E0BFDAA18F}"/>
              </a:ext>
            </a:extLst>
          </p:cNvPr>
          <p:cNvSpPr txBox="1"/>
          <p:nvPr/>
        </p:nvSpPr>
        <p:spPr>
          <a:xfrm>
            <a:off x="-3" y="6438741"/>
            <a:ext cx="2262137" cy="419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9AAB28-32D3-8F62-A982-8F1A684F6382}"/>
              </a:ext>
            </a:extLst>
          </p:cNvPr>
          <p:cNvSpPr txBox="1"/>
          <p:nvPr/>
        </p:nvSpPr>
        <p:spPr>
          <a:xfrm>
            <a:off x="-3567" y="6448925"/>
            <a:ext cx="22621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C88672-AC81-1244-BB0E-A4F4D5A90BF0}"/>
              </a:ext>
            </a:extLst>
          </p:cNvPr>
          <p:cNvSpPr txBox="1"/>
          <p:nvPr/>
        </p:nvSpPr>
        <p:spPr>
          <a:xfrm>
            <a:off x="-3567" y="412399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Tools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827F4-90FC-E327-2997-9051CCFFC606}"/>
              </a:ext>
            </a:extLst>
          </p:cNvPr>
          <p:cNvSpPr txBox="1"/>
          <p:nvPr/>
        </p:nvSpPr>
        <p:spPr>
          <a:xfrm>
            <a:off x="1" y="5665368"/>
            <a:ext cx="22585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Conclusion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370EC-F857-E9EA-660F-0F1100A3412B}"/>
              </a:ext>
            </a:extLst>
          </p:cNvPr>
          <p:cNvSpPr txBox="1"/>
          <p:nvPr/>
        </p:nvSpPr>
        <p:spPr>
          <a:xfrm>
            <a:off x="0" y="5296036"/>
            <a:ext cx="226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Bug Overview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A79B59-2478-EC89-CBDB-667047D5ED82}"/>
              </a:ext>
            </a:extLst>
          </p:cNvPr>
          <p:cNvSpPr txBox="1"/>
          <p:nvPr/>
        </p:nvSpPr>
        <p:spPr>
          <a:xfrm>
            <a:off x="-3567" y="4901561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B90E18-BB84-EF26-D934-3BB75EBA8DDC}"/>
              </a:ext>
            </a:extLst>
          </p:cNvPr>
          <p:cNvSpPr txBox="1"/>
          <p:nvPr/>
        </p:nvSpPr>
        <p:spPr>
          <a:xfrm>
            <a:off x="-3567" y="4513388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Overview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E25D09-AA59-9133-D8DC-C9DC2D81E2CB}"/>
              </a:ext>
            </a:extLst>
          </p:cNvPr>
          <p:cNvSpPr txBox="1"/>
          <p:nvPr/>
        </p:nvSpPr>
        <p:spPr>
          <a:xfrm>
            <a:off x="-3561" y="3335402"/>
            <a:ext cx="226569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 Description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5D7754-942A-55F0-6831-0D45231C55C5}"/>
              </a:ext>
            </a:extLst>
          </p:cNvPr>
          <p:cNvSpPr txBox="1"/>
          <p:nvPr/>
        </p:nvSpPr>
        <p:spPr>
          <a:xfrm>
            <a:off x="-3567" y="373663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</a:t>
            </a: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Approach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E71276-96CD-FCEB-CACC-CBD116981AA2}"/>
              </a:ext>
            </a:extLst>
          </p:cNvPr>
          <p:cNvSpPr txBox="1"/>
          <p:nvPr/>
        </p:nvSpPr>
        <p:spPr>
          <a:xfrm>
            <a:off x="0" y="6069409"/>
            <a:ext cx="22656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 Information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C8F357-4ED0-4932-5F01-E7787111C4FC}"/>
              </a:ext>
            </a:extLst>
          </p:cNvPr>
          <p:cNvCxnSpPr/>
          <p:nvPr/>
        </p:nvCxnSpPr>
        <p:spPr>
          <a:xfrm>
            <a:off x="2256732" y="2171700"/>
            <a:ext cx="0" cy="46863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stituent text 3">
            <a:extLst>
              <a:ext uri="{FF2B5EF4-FFF2-40B4-BE49-F238E27FC236}">
                <a16:creationId xmlns:a16="http://schemas.microsoft.com/office/drawing/2014/main" id="{CEF3F2D3-3058-4B78-4941-4C7ED0DF9CFC}"/>
              </a:ext>
            </a:extLst>
          </p:cNvPr>
          <p:cNvSpPr txBox="1">
            <a:spLocks/>
          </p:cNvSpPr>
          <p:nvPr/>
        </p:nvSpPr>
        <p:spPr>
          <a:xfrm>
            <a:off x="2265697" y="997983"/>
            <a:ext cx="5617842" cy="329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800" b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Example of Test Data:</a:t>
            </a:r>
            <a:endParaRPr lang="en-GB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u="sng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8" name="Substituent text 3">
            <a:extLst>
              <a:ext uri="{FF2B5EF4-FFF2-40B4-BE49-F238E27FC236}">
                <a16:creationId xmlns:a16="http://schemas.microsoft.com/office/drawing/2014/main" id="{2720EDC7-790D-36D9-40CF-CD9F5751D46E}"/>
              </a:ext>
            </a:extLst>
          </p:cNvPr>
          <p:cNvSpPr txBox="1">
            <a:spLocks/>
          </p:cNvSpPr>
          <p:nvPr/>
        </p:nvSpPr>
        <p:spPr>
          <a:xfrm>
            <a:off x="2477287" y="1533368"/>
            <a:ext cx="5617842" cy="32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Functional Testing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2" name="Substituent text 3">
            <a:extLst>
              <a:ext uri="{FF2B5EF4-FFF2-40B4-BE49-F238E27FC236}">
                <a16:creationId xmlns:a16="http://schemas.microsoft.com/office/drawing/2014/main" id="{AC2933F3-32E7-452F-9966-53923219419C}"/>
              </a:ext>
            </a:extLst>
          </p:cNvPr>
          <p:cNvSpPr txBox="1">
            <a:spLocks/>
          </p:cNvSpPr>
          <p:nvPr/>
        </p:nvSpPr>
        <p:spPr>
          <a:xfrm>
            <a:off x="2477287" y="4348816"/>
            <a:ext cx="5617842" cy="3291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Smoke Testing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91FAF-6197-AAC3-876A-F35166F0C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53" y="1862512"/>
            <a:ext cx="7135905" cy="2438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DB4C33-1945-12BA-3AA5-4E67C388A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54" y="4629958"/>
            <a:ext cx="7135904" cy="205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173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AF0362-57A2-FB94-F08F-EDE59CD0EF30}"/>
              </a:ext>
            </a:extLst>
          </p:cNvPr>
          <p:cNvSpPr/>
          <p:nvPr/>
        </p:nvSpPr>
        <p:spPr>
          <a:xfrm>
            <a:off x="0" y="0"/>
            <a:ext cx="12192000" cy="628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86CAF-17E5-A5F4-C724-D7A309B78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2" y="41852"/>
            <a:ext cx="1199089" cy="5449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CD5CB3-58D2-F565-BD18-93E0BFDAA18F}"/>
              </a:ext>
            </a:extLst>
          </p:cNvPr>
          <p:cNvSpPr txBox="1"/>
          <p:nvPr/>
        </p:nvSpPr>
        <p:spPr>
          <a:xfrm>
            <a:off x="-3" y="6438741"/>
            <a:ext cx="2262137" cy="419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9AAB28-32D3-8F62-A982-8F1A684F6382}"/>
              </a:ext>
            </a:extLst>
          </p:cNvPr>
          <p:cNvSpPr txBox="1"/>
          <p:nvPr/>
        </p:nvSpPr>
        <p:spPr>
          <a:xfrm>
            <a:off x="-3567" y="6448925"/>
            <a:ext cx="22621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C88672-AC81-1244-BB0E-A4F4D5A90BF0}"/>
              </a:ext>
            </a:extLst>
          </p:cNvPr>
          <p:cNvSpPr txBox="1"/>
          <p:nvPr/>
        </p:nvSpPr>
        <p:spPr>
          <a:xfrm>
            <a:off x="-3567" y="412399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Tools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827F4-90FC-E327-2997-9051CCFFC606}"/>
              </a:ext>
            </a:extLst>
          </p:cNvPr>
          <p:cNvSpPr txBox="1"/>
          <p:nvPr/>
        </p:nvSpPr>
        <p:spPr>
          <a:xfrm>
            <a:off x="1" y="5665368"/>
            <a:ext cx="22585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Conclusion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370EC-F857-E9EA-660F-0F1100A3412B}"/>
              </a:ext>
            </a:extLst>
          </p:cNvPr>
          <p:cNvSpPr txBox="1"/>
          <p:nvPr/>
        </p:nvSpPr>
        <p:spPr>
          <a:xfrm>
            <a:off x="0" y="5296036"/>
            <a:ext cx="226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Bug Overview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A79B59-2478-EC89-CBDB-667047D5ED82}"/>
              </a:ext>
            </a:extLst>
          </p:cNvPr>
          <p:cNvSpPr txBox="1"/>
          <p:nvPr/>
        </p:nvSpPr>
        <p:spPr>
          <a:xfrm>
            <a:off x="-3567" y="4901561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B90E18-BB84-EF26-D934-3BB75EBA8DDC}"/>
              </a:ext>
            </a:extLst>
          </p:cNvPr>
          <p:cNvSpPr txBox="1"/>
          <p:nvPr/>
        </p:nvSpPr>
        <p:spPr>
          <a:xfrm>
            <a:off x="-3567" y="4513388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Overview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E25D09-AA59-9133-D8DC-C9DC2D81E2CB}"/>
              </a:ext>
            </a:extLst>
          </p:cNvPr>
          <p:cNvSpPr txBox="1"/>
          <p:nvPr/>
        </p:nvSpPr>
        <p:spPr>
          <a:xfrm>
            <a:off x="-3561" y="3335402"/>
            <a:ext cx="226569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 Description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5D7754-942A-55F0-6831-0D45231C55C5}"/>
              </a:ext>
            </a:extLst>
          </p:cNvPr>
          <p:cNvSpPr txBox="1"/>
          <p:nvPr/>
        </p:nvSpPr>
        <p:spPr>
          <a:xfrm>
            <a:off x="-3567" y="373663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</a:t>
            </a: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Approach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E71276-96CD-FCEB-CACC-CBD116981AA2}"/>
              </a:ext>
            </a:extLst>
          </p:cNvPr>
          <p:cNvSpPr txBox="1"/>
          <p:nvPr/>
        </p:nvSpPr>
        <p:spPr>
          <a:xfrm>
            <a:off x="0" y="6069409"/>
            <a:ext cx="22656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 Information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C8F357-4ED0-4932-5F01-E7787111C4FC}"/>
              </a:ext>
            </a:extLst>
          </p:cNvPr>
          <p:cNvCxnSpPr/>
          <p:nvPr/>
        </p:nvCxnSpPr>
        <p:spPr>
          <a:xfrm>
            <a:off x="2256732" y="2171700"/>
            <a:ext cx="0" cy="46863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stituent text 3">
            <a:extLst>
              <a:ext uri="{FF2B5EF4-FFF2-40B4-BE49-F238E27FC236}">
                <a16:creationId xmlns:a16="http://schemas.microsoft.com/office/drawing/2014/main" id="{CEF3F2D3-3058-4B78-4941-4C7ED0DF9CFC}"/>
              </a:ext>
            </a:extLst>
          </p:cNvPr>
          <p:cNvSpPr txBox="1">
            <a:spLocks/>
          </p:cNvSpPr>
          <p:nvPr/>
        </p:nvSpPr>
        <p:spPr>
          <a:xfrm>
            <a:off x="2265697" y="1565416"/>
            <a:ext cx="5617842" cy="329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800" b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Example of Logged Bugs</a:t>
            </a:r>
            <a:endParaRPr lang="en-GB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u="sng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A91BD-AED5-6BAD-FAC7-198CF1CFA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811" y="2171700"/>
            <a:ext cx="8780337" cy="41672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744912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AF0362-57A2-FB94-F08F-EDE59CD0EF30}"/>
              </a:ext>
            </a:extLst>
          </p:cNvPr>
          <p:cNvSpPr/>
          <p:nvPr/>
        </p:nvSpPr>
        <p:spPr>
          <a:xfrm>
            <a:off x="0" y="0"/>
            <a:ext cx="12192000" cy="628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86CAF-17E5-A5F4-C724-D7A309B78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2" y="41852"/>
            <a:ext cx="1199089" cy="5449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04328F-D2ED-5374-46DA-6D2A681EC430}"/>
              </a:ext>
            </a:extLst>
          </p:cNvPr>
          <p:cNvSpPr txBox="1"/>
          <p:nvPr/>
        </p:nvSpPr>
        <p:spPr>
          <a:xfrm>
            <a:off x="-1" y="2667000"/>
            <a:ext cx="1219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3805590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1">
            <a:extLst>
              <a:ext uri="{FF2B5EF4-FFF2-40B4-BE49-F238E27FC236}">
                <a16:creationId xmlns:a16="http://schemas.microsoft.com/office/drawing/2014/main" id="{C2BBE9BC-92F5-4D79-80E7-B885ED146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891" y="2171700"/>
            <a:ext cx="5600700" cy="401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2"/>
              </a:buBlip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2"/>
              </a:buBlip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2"/>
              </a:buBlip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indent="0">
              <a:buNone/>
            </a:pP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1. </a:t>
            </a:r>
            <a:r>
              <a:rPr lang="en-US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 Description</a:t>
            </a:r>
            <a:endParaRPr lang="ro-RO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2. Testing Approach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en-US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 </a:t>
            </a: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Tools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en-US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 </a:t>
            </a: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Overview</a:t>
            </a:r>
          </a:p>
          <a:p>
            <a:pPr>
              <a:buFontTx/>
              <a:buNone/>
            </a:pP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</a:t>
            </a: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 Test Cases Results</a:t>
            </a:r>
          </a:p>
          <a:p>
            <a:pPr>
              <a:buFontTx/>
              <a:buNone/>
            </a:pP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</a:t>
            </a: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 Bug Overview</a:t>
            </a:r>
          </a:p>
          <a:p>
            <a:pPr>
              <a:buFontTx/>
              <a:buNone/>
            </a:pP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7</a:t>
            </a: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 Conclusion</a:t>
            </a:r>
            <a:endParaRPr lang="ro-RO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8. Extra Info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BC04E-E15D-4AE7-BB1F-37E4F8BB6C11}"/>
              </a:ext>
            </a:extLst>
          </p:cNvPr>
          <p:cNvSpPr txBox="1"/>
          <p:nvPr/>
        </p:nvSpPr>
        <p:spPr>
          <a:xfrm>
            <a:off x="-2" y="6438741"/>
            <a:ext cx="2146290" cy="419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F0362-57A2-FB94-F08F-EDE59CD0EF30}"/>
              </a:ext>
            </a:extLst>
          </p:cNvPr>
          <p:cNvSpPr/>
          <p:nvPr/>
        </p:nvSpPr>
        <p:spPr>
          <a:xfrm>
            <a:off x="0" y="0"/>
            <a:ext cx="12192000" cy="628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86CAF-17E5-A5F4-C724-D7A309B78B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2" y="41852"/>
            <a:ext cx="1199089" cy="5449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B6849DB-ADEB-30F3-FC2A-F983143F7370}"/>
              </a:ext>
            </a:extLst>
          </p:cNvPr>
          <p:cNvSpPr/>
          <p:nvPr/>
        </p:nvSpPr>
        <p:spPr>
          <a:xfrm>
            <a:off x="3359725" y="1390193"/>
            <a:ext cx="547254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9729F-CE59-9836-D3CD-2E9CEAEA0E05}"/>
              </a:ext>
            </a:extLst>
          </p:cNvPr>
          <p:cNvSpPr txBox="1"/>
          <p:nvPr/>
        </p:nvSpPr>
        <p:spPr>
          <a:xfrm>
            <a:off x="3359725" y="1390193"/>
            <a:ext cx="547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ro-R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15488-4D6D-7F7D-3889-E34CEE3642FE}"/>
              </a:ext>
            </a:extLst>
          </p:cNvPr>
          <p:cNvSpPr txBox="1"/>
          <p:nvPr/>
        </p:nvSpPr>
        <p:spPr>
          <a:xfrm>
            <a:off x="-3567" y="6448925"/>
            <a:ext cx="214629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2/16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1A593-55C0-2BF3-BDF7-F48EDA57F97D}"/>
              </a:ext>
            </a:extLst>
          </p:cNvPr>
          <p:cNvCxnSpPr/>
          <p:nvPr/>
        </p:nvCxnSpPr>
        <p:spPr>
          <a:xfrm>
            <a:off x="2146559" y="2171700"/>
            <a:ext cx="0" cy="46863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1267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AF0362-57A2-FB94-F08F-EDE59CD0EF30}"/>
              </a:ext>
            </a:extLst>
          </p:cNvPr>
          <p:cNvSpPr/>
          <p:nvPr/>
        </p:nvSpPr>
        <p:spPr>
          <a:xfrm>
            <a:off x="0" y="0"/>
            <a:ext cx="12192000" cy="628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86CAF-17E5-A5F4-C724-D7A309B78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2" y="41852"/>
            <a:ext cx="1199089" cy="544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117D3-2D4E-74A7-14DA-8F9CE783A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249" y="1395873"/>
            <a:ext cx="4198065" cy="48775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1" name="Substituent text 3">
            <a:extLst>
              <a:ext uri="{FF2B5EF4-FFF2-40B4-BE49-F238E27FC236}">
                <a16:creationId xmlns:a16="http://schemas.microsoft.com/office/drawing/2014/main" id="{3E91FF1F-65DC-DF88-8F2D-1C3005A9718B}"/>
              </a:ext>
            </a:extLst>
          </p:cNvPr>
          <p:cNvSpPr txBox="1">
            <a:spLocks/>
          </p:cNvSpPr>
          <p:nvPr/>
        </p:nvSpPr>
        <p:spPr>
          <a:xfrm>
            <a:off x="2348765" y="2171700"/>
            <a:ext cx="4003048" cy="3670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TERRASPORT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(https://www.terrasport.ro/)</a:t>
            </a:r>
          </a:p>
          <a:p>
            <a:pPr marL="45720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</a:p>
          <a:p>
            <a:pPr marL="45720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Romanian retailer, provides a wide range of sport articles in online environment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18ADC-7279-F054-AC9F-E58EB8562598}"/>
              </a:ext>
            </a:extLst>
          </p:cNvPr>
          <p:cNvSpPr txBox="1"/>
          <p:nvPr/>
        </p:nvSpPr>
        <p:spPr>
          <a:xfrm>
            <a:off x="-3" y="6438741"/>
            <a:ext cx="2262137" cy="419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403353-DC47-156A-18C2-0FEB3E0B0097}"/>
              </a:ext>
            </a:extLst>
          </p:cNvPr>
          <p:cNvSpPr txBox="1"/>
          <p:nvPr/>
        </p:nvSpPr>
        <p:spPr>
          <a:xfrm>
            <a:off x="-3567" y="6448925"/>
            <a:ext cx="22621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3/16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FCB246-4310-0D87-6785-2CB051134FCB}"/>
              </a:ext>
            </a:extLst>
          </p:cNvPr>
          <p:cNvSpPr txBox="1"/>
          <p:nvPr/>
        </p:nvSpPr>
        <p:spPr>
          <a:xfrm>
            <a:off x="-3567" y="412399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Tools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28ADC8-1E66-F94D-25CE-D9A94CC93FE3}"/>
              </a:ext>
            </a:extLst>
          </p:cNvPr>
          <p:cNvSpPr txBox="1"/>
          <p:nvPr/>
        </p:nvSpPr>
        <p:spPr>
          <a:xfrm>
            <a:off x="0" y="5662394"/>
            <a:ext cx="22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Conclusion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20DB24-338D-0571-8028-E090A55150CE}"/>
              </a:ext>
            </a:extLst>
          </p:cNvPr>
          <p:cNvSpPr txBox="1"/>
          <p:nvPr/>
        </p:nvSpPr>
        <p:spPr>
          <a:xfrm>
            <a:off x="0" y="5296036"/>
            <a:ext cx="226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Bug Overview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9B66A-D86B-55E4-528E-F1D637F7C7C6}"/>
              </a:ext>
            </a:extLst>
          </p:cNvPr>
          <p:cNvSpPr txBox="1"/>
          <p:nvPr/>
        </p:nvSpPr>
        <p:spPr>
          <a:xfrm>
            <a:off x="-3567" y="4901561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Results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F72552-9CDA-FB7B-269E-1DAC51D94BA7}"/>
              </a:ext>
            </a:extLst>
          </p:cNvPr>
          <p:cNvSpPr txBox="1"/>
          <p:nvPr/>
        </p:nvSpPr>
        <p:spPr>
          <a:xfrm>
            <a:off x="-3567" y="4513388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Overview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FF68C4-8DD1-B636-EE71-100F029315B7}"/>
              </a:ext>
            </a:extLst>
          </p:cNvPr>
          <p:cNvSpPr txBox="1"/>
          <p:nvPr/>
        </p:nvSpPr>
        <p:spPr>
          <a:xfrm>
            <a:off x="-3561" y="3335402"/>
            <a:ext cx="226212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 Description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E209E9-8B21-C245-98E0-EFDFBCF60240}"/>
              </a:ext>
            </a:extLst>
          </p:cNvPr>
          <p:cNvSpPr txBox="1"/>
          <p:nvPr/>
        </p:nvSpPr>
        <p:spPr>
          <a:xfrm>
            <a:off x="-3567" y="373663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</a:t>
            </a: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Approach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26F7E6-C112-82E9-B2E6-553DCAB54E69}"/>
              </a:ext>
            </a:extLst>
          </p:cNvPr>
          <p:cNvSpPr txBox="1"/>
          <p:nvPr/>
        </p:nvSpPr>
        <p:spPr>
          <a:xfrm>
            <a:off x="0" y="6069409"/>
            <a:ext cx="22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 Information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D8B19D-1BFE-37AA-164D-E04D167FDC36}"/>
              </a:ext>
            </a:extLst>
          </p:cNvPr>
          <p:cNvCxnSpPr/>
          <p:nvPr/>
        </p:nvCxnSpPr>
        <p:spPr>
          <a:xfrm>
            <a:off x="2256732" y="2171700"/>
            <a:ext cx="0" cy="46863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97145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AF0362-57A2-FB94-F08F-EDE59CD0EF30}"/>
              </a:ext>
            </a:extLst>
          </p:cNvPr>
          <p:cNvSpPr/>
          <p:nvPr/>
        </p:nvSpPr>
        <p:spPr>
          <a:xfrm>
            <a:off x="0" y="0"/>
            <a:ext cx="12192000" cy="628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86CAF-17E5-A5F4-C724-D7A309B78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2" y="41852"/>
            <a:ext cx="1199089" cy="544945"/>
          </a:xfrm>
          <a:prstGeom prst="rect">
            <a:avLst/>
          </a:prstGeom>
        </p:spPr>
      </p:pic>
      <p:sp>
        <p:nvSpPr>
          <p:cNvPr id="21" name="Substituent text 3">
            <a:extLst>
              <a:ext uri="{FF2B5EF4-FFF2-40B4-BE49-F238E27FC236}">
                <a16:creationId xmlns:a16="http://schemas.microsoft.com/office/drawing/2014/main" id="{3E91FF1F-65DC-DF88-8F2D-1C3005A9718B}"/>
              </a:ext>
            </a:extLst>
          </p:cNvPr>
          <p:cNvSpPr txBox="1">
            <a:spLocks/>
          </p:cNvSpPr>
          <p:nvPr/>
        </p:nvSpPr>
        <p:spPr>
          <a:xfrm>
            <a:off x="2492698" y="1593577"/>
            <a:ext cx="8116033" cy="3670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0" algn="just">
              <a:buNone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testing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indent="0" algn="just">
              <a:buNone/>
            </a:pP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85750" algn="just"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Testing (decide if the application is suitable for the project)</a:t>
            </a:r>
          </a:p>
          <a:p>
            <a:pPr marL="457200" indent="-285750" algn="just"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Testing for learning the application and discovering bugs</a:t>
            </a:r>
          </a:p>
          <a:p>
            <a:pPr marL="457200" indent="-285750" algn="just"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ation of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Exploratory Testing Session</a:t>
            </a:r>
          </a:p>
          <a:p>
            <a:pPr marL="457200" indent="-285750" algn="just"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the Testing Process</a:t>
            </a:r>
          </a:p>
          <a:p>
            <a:pPr marL="457200" indent="-285750" algn="just"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Test Cases based on Functional/Non-functional requirements</a:t>
            </a:r>
          </a:p>
          <a:p>
            <a:pPr marL="457200" indent="-285750" algn="just"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Test Cases and Logging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85750" algn="just">
              <a:buFont typeface="Wingdings" panose="05000000000000000000" pitchFamily="2" charset="2"/>
              <a:buChar char="Ø"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Test Report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18ADC-7279-F054-AC9F-E58EB8562598}"/>
              </a:ext>
            </a:extLst>
          </p:cNvPr>
          <p:cNvSpPr txBox="1"/>
          <p:nvPr/>
        </p:nvSpPr>
        <p:spPr>
          <a:xfrm>
            <a:off x="-3" y="6438741"/>
            <a:ext cx="2262137" cy="419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403353-DC47-156A-18C2-0FEB3E0B0097}"/>
              </a:ext>
            </a:extLst>
          </p:cNvPr>
          <p:cNvSpPr txBox="1"/>
          <p:nvPr/>
        </p:nvSpPr>
        <p:spPr>
          <a:xfrm>
            <a:off x="-3567" y="6448925"/>
            <a:ext cx="22621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FCB246-4310-0D87-6785-2CB051134FCB}"/>
              </a:ext>
            </a:extLst>
          </p:cNvPr>
          <p:cNvSpPr txBox="1"/>
          <p:nvPr/>
        </p:nvSpPr>
        <p:spPr>
          <a:xfrm>
            <a:off x="-3567" y="412399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Tools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28ADC8-1E66-F94D-25CE-D9A94CC93FE3}"/>
              </a:ext>
            </a:extLst>
          </p:cNvPr>
          <p:cNvSpPr txBox="1"/>
          <p:nvPr/>
        </p:nvSpPr>
        <p:spPr>
          <a:xfrm>
            <a:off x="0" y="5662394"/>
            <a:ext cx="22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Conclusion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20DB24-338D-0571-8028-E090A55150CE}"/>
              </a:ext>
            </a:extLst>
          </p:cNvPr>
          <p:cNvSpPr txBox="1"/>
          <p:nvPr/>
        </p:nvSpPr>
        <p:spPr>
          <a:xfrm>
            <a:off x="0" y="5296036"/>
            <a:ext cx="226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Bug Overview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9B66A-D86B-55E4-528E-F1D637F7C7C6}"/>
              </a:ext>
            </a:extLst>
          </p:cNvPr>
          <p:cNvSpPr txBox="1"/>
          <p:nvPr/>
        </p:nvSpPr>
        <p:spPr>
          <a:xfrm>
            <a:off x="-3567" y="4901561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Results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F72552-9CDA-FB7B-269E-1DAC51D94BA7}"/>
              </a:ext>
            </a:extLst>
          </p:cNvPr>
          <p:cNvSpPr txBox="1"/>
          <p:nvPr/>
        </p:nvSpPr>
        <p:spPr>
          <a:xfrm>
            <a:off x="-3567" y="4513388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Overview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FF68C4-8DD1-B636-EE71-100F029315B7}"/>
              </a:ext>
            </a:extLst>
          </p:cNvPr>
          <p:cNvSpPr txBox="1"/>
          <p:nvPr/>
        </p:nvSpPr>
        <p:spPr>
          <a:xfrm>
            <a:off x="-3561" y="3335402"/>
            <a:ext cx="22621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 Description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E209E9-8B21-C245-98E0-EFDFBCF60240}"/>
              </a:ext>
            </a:extLst>
          </p:cNvPr>
          <p:cNvSpPr txBox="1"/>
          <p:nvPr/>
        </p:nvSpPr>
        <p:spPr>
          <a:xfrm>
            <a:off x="-3567" y="3736633"/>
            <a:ext cx="22657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</a:t>
            </a: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Approach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26F7E6-C112-82E9-B2E6-553DCAB54E69}"/>
              </a:ext>
            </a:extLst>
          </p:cNvPr>
          <p:cNvSpPr txBox="1"/>
          <p:nvPr/>
        </p:nvSpPr>
        <p:spPr>
          <a:xfrm>
            <a:off x="0" y="6069409"/>
            <a:ext cx="22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 Information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D8B19D-1BFE-37AA-164D-E04D167FDC36}"/>
              </a:ext>
            </a:extLst>
          </p:cNvPr>
          <p:cNvCxnSpPr/>
          <p:nvPr/>
        </p:nvCxnSpPr>
        <p:spPr>
          <a:xfrm>
            <a:off x="2256732" y="2171700"/>
            <a:ext cx="0" cy="46863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03526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AF0362-57A2-FB94-F08F-EDE59CD0EF30}"/>
              </a:ext>
            </a:extLst>
          </p:cNvPr>
          <p:cNvSpPr/>
          <p:nvPr/>
        </p:nvSpPr>
        <p:spPr>
          <a:xfrm>
            <a:off x="0" y="0"/>
            <a:ext cx="12192000" cy="628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86CAF-17E5-A5F4-C724-D7A309B78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2" y="41852"/>
            <a:ext cx="1199089" cy="544945"/>
          </a:xfrm>
          <a:prstGeom prst="rect">
            <a:avLst/>
          </a:prstGeom>
        </p:spPr>
      </p:pic>
      <p:sp>
        <p:nvSpPr>
          <p:cNvPr id="21" name="Substituent text 3">
            <a:extLst>
              <a:ext uri="{FF2B5EF4-FFF2-40B4-BE49-F238E27FC236}">
                <a16:creationId xmlns:a16="http://schemas.microsoft.com/office/drawing/2014/main" id="{C9BD90B1-DBA7-0C4F-575C-C758EF150999}"/>
              </a:ext>
            </a:extLst>
          </p:cNvPr>
          <p:cNvSpPr txBox="1">
            <a:spLocks/>
          </p:cNvSpPr>
          <p:nvPr/>
        </p:nvSpPr>
        <p:spPr>
          <a:xfrm>
            <a:off x="2206635" y="1251056"/>
            <a:ext cx="5775055" cy="38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project it was necessary to use several tools:</a:t>
            </a:r>
          </a:p>
        </p:txBody>
      </p:sp>
      <p:pic>
        <p:nvPicPr>
          <p:cNvPr id="29" name="Imagine 12">
            <a:extLst>
              <a:ext uri="{FF2B5EF4-FFF2-40B4-BE49-F238E27FC236}">
                <a16:creationId xmlns:a16="http://schemas.microsoft.com/office/drawing/2014/main" id="{B323759F-7253-FDD0-9C65-1C5E3FCC7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25633" y="2278721"/>
            <a:ext cx="2130458" cy="11485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Substituent text 3">
            <a:extLst>
              <a:ext uri="{FF2B5EF4-FFF2-40B4-BE49-F238E27FC236}">
                <a16:creationId xmlns:a16="http://schemas.microsoft.com/office/drawing/2014/main" id="{04AEF6F6-90C4-CDC1-3E35-1CD1F35E0827}"/>
              </a:ext>
            </a:extLst>
          </p:cNvPr>
          <p:cNvSpPr txBox="1">
            <a:spLocks/>
          </p:cNvSpPr>
          <p:nvPr/>
        </p:nvSpPr>
        <p:spPr>
          <a:xfrm>
            <a:off x="2557208" y="3427232"/>
            <a:ext cx="2667303" cy="38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TestLink – Registration of Test Cases</a:t>
            </a:r>
          </a:p>
        </p:txBody>
      </p:sp>
      <p:pic>
        <p:nvPicPr>
          <p:cNvPr id="31" name="Imagine 2" descr="O imagine care conține text, miniatură&#10;&#10;Descriere generată automat">
            <a:extLst>
              <a:ext uri="{FF2B5EF4-FFF2-40B4-BE49-F238E27FC236}">
                <a16:creationId xmlns:a16="http://schemas.microsoft.com/office/drawing/2014/main" id="{1D9E93FE-E0F4-8CB1-1298-46C03A111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03857" y="2278721"/>
            <a:ext cx="3069960" cy="11376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Substituent text 3">
            <a:extLst>
              <a:ext uri="{FF2B5EF4-FFF2-40B4-BE49-F238E27FC236}">
                <a16:creationId xmlns:a16="http://schemas.microsoft.com/office/drawing/2014/main" id="{7CFAFF5F-6705-98BB-2312-0C935C3D03FA}"/>
              </a:ext>
            </a:extLst>
          </p:cNvPr>
          <p:cNvSpPr txBox="1">
            <a:spLocks/>
          </p:cNvSpPr>
          <p:nvPr/>
        </p:nvSpPr>
        <p:spPr>
          <a:xfrm>
            <a:off x="6286865" y="3416331"/>
            <a:ext cx="2364560" cy="38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Mantis – Registration of Bugs</a:t>
            </a:r>
          </a:p>
        </p:txBody>
      </p:sp>
      <p:pic>
        <p:nvPicPr>
          <p:cNvPr id="33" name="Imagine 21">
            <a:extLst>
              <a:ext uri="{FF2B5EF4-FFF2-40B4-BE49-F238E27FC236}">
                <a16:creationId xmlns:a16="http://schemas.microsoft.com/office/drawing/2014/main" id="{98A25C6E-F819-EBB1-12A6-04F973A23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134791" y="2278721"/>
            <a:ext cx="1148511" cy="11485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Substituent text 3">
            <a:extLst>
              <a:ext uri="{FF2B5EF4-FFF2-40B4-BE49-F238E27FC236}">
                <a16:creationId xmlns:a16="http://schemas.microsoft.com/office/drawing/2014/main" id="{F2032ED5-C604-523E-4584-A9F92FA90989}"/>
              </a:ext>
            </a:extLst>
          </p:cNvPr>
          <p:cNvSpPr txBox="1">
            <a:spLocks/>
          </p:cNvSpPr>
          <p:nvPr/>
        </p:nvSpPr>
        <p:spPr>
          <a:xfrm>
            <a:off x="10045712" y="3416331"/>
            <a:ext cx="1453693" cy="38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– Test Data</a:t>
            </a:r>
          </a:p>
        </p:txBody>
      </p:sp>
      <p:pic>
        <p:nvPicPr>
          <p:cNvPr id="35" name="Imagine 15">
            <a:extLst>
              <a:ext uri="{FF2B5EF4-FFF2-40B4-BE49-F238E27FC236}">
                <a16:creationId xmlns:a16="http://schemas.microsoft.com/office/drawing/2014/main" id="{AAFEDE82-A421-4DF8-B78D-6B36BFD68B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215914" y="4390404"/>
            <a:ext cx="1334319" cy="1334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Substituent text 3">
            <a:extLst>
              <a:ext uri="{FF2B5EF4-FFF2-40B4-BE49-F238E27FC236}">
                <a16:creationId xmlns:a16="http://schemas.microsoft.com/office/drawing/2014/main" id="{02EB797C-753F-5016-917A-F139D8C36887}"/>
              </a:ext>
            </a:extLst>
          </p:cNvPr>
          <p:cNvSpPr txBox="1">
            <a:spLocks/>
          </p:cNvSpPr>
          <p:nvPr/>
        </p:nvSpPr>
        <p:spPr>
          <a:xfrm>
            <a:off x="2740635" y="5724723"/>
            <a:ext cx="2310621" cy="38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Snipping Tool –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8B7C4-578C-F806-93BC-B2365788BFF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1" t="8932" r="31317" b="8333"/>
          <a:stretch/>
        </p:blipFill>
        <p:spPr>
          <a:xfrm>
            <a:off x="6587137" y="4428989"/>
            <a:ext cx="1424404" cy="13504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Substituent text 3">
            <a:extLst>
              <a:ext uri="{FF2B5EF4-FFF2-40B4-BE49-F238E27FC236}">
                <a16:creationId xmlns:a16="http://schemas.microsoft.com/office/drawing/2014/main" id="{37937C9A-E965-0697-3F83-DFCB07A6957E}"/>
              </a:ext>
            </a:extLst>
          </p:cNvPr>
          <p:cNvSpPr txBox="1">
            <a:spLocks/>
          </p:cNvSpPr>
          <p:nvPr/>
        </p:nvSpPr>
        <p:spPr>
          <a:xfrm>
            <a:off x="6492081" y="5743195"/>
            <a:ext cx="1614516" cy="38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– Bug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2E302-28C1-7C65-2861-1B45FD3346D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3" t="15987" r="10721" b="15388"/>
          <a:stretch/>
        </p:blipFill>
        <p:spPr>
          <a:xfrm>
            <a:off x="9910177" y="4428989"/>
            <a:ext cx="1559286" cy="13504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Substituent text 3">
            <a:extLst>
              <a:ext uri="{FF2B5EF4-FFF2-40B4-BE49-F238E27FC236}">
                <a16:creationId xmlns:a16="http://schemas.microsoft.com/office/drawing/2014/main" id="{60299E6B-32AF-94BE-CA8A-7A8F34FD969E}"/>
              </a:ext>
            </a:extLst>
          </p:cNvPr>
          <p:cNvSpPr txBox="1">
            <a:spLocks/>
          </p:cNvSpPr>
          <p:nvPr/>
        </p:nvSpPr>
        <p:spPr>
          <a:xfrm>
            <a:off x="9667671" y="5776956"/>
            <a:ext cx="2209774" cy="38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 – Edit screenshot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84F3EC-1BF7-A5AC-5BFD-0DB2792CA7A6}"/>
              </a:ext>
            </a:extLst>
          </p:cNvPr>
          <p:cNvSpPr txBox="1"/>
          <p:nvPr/>
        </p:nvSpPr>
        <p:spPr>
          <a:xfrm>
            <a:off x="-3" y="6438741"/>
            <a:ext cx="2262137" cy="419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164905-6463-E53A-D95C-C05338B0EEDE}"/>
              </a:ext>
            </a:extLst>
          </p:cNvPr>
          <p:cNvSpPr txBox="1"/>
          <p:nvPr/>
        </p:nvSpPr>
        <p:spPr>
          <a:xfrm>
            <a:off x="-3567" y="6448925"/>
            <a:ext cx="22621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6897FA-3D5A-721F-14B4-6AAD08673B39}"/>
              </a:ext>
            </a:extLst>
          </p:cNvPr>
          <p:cNvSpPr txBox="1"/>
          <p:nvPr/>
        </p:nvSpPr>
        <p:spPr>
          <a:xfrm>
            <a:off x="-3567" y="4123993"/>
            <a:ext cx="22657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Tools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325448-F50E-8784-3460-2E34083D1EBE}"/>
              </a:ext>
            </a:extLst>
          </p:cNvPr>
          <p:cNvSpPr txBox="1"/>
          <p:nvPr/>
        </p:nvSpPr>
        <p:spPr>
          <a:xfrm>
            <a:off x="0" y="5662394"/>
            <a:ext cx="22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Conclusion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D51BB1-8DE5-C1F7-0E6F-DBDA047EF91F}"/>
              </a:ext>
            </a:extLst>
          </p:cNvPr>
          <p:cNvSpPr txBox="1"/>
          <p:nvPr/>
        </p:nvSpPr>
        <p:spPr>
          <a:xfrm>
            <a:off x="0" y="5296036"/>
            <a:ext cx="226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Bug Overview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6D87D3-1DF0-F270-D626-ACEF4655AA92}"/>
              </a:ext>
            </a:extLst>
          </p:cNvPr>
          <p:cNvSpPr txBox="1"/>
          <p:nvPr/>
        </p:nvSpPr>
        <p:spPr>
          <a:xfrm>
            <a:off x="-3567" y="4901561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Results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5A86EF-5407-70FF-E8E0-4C888BEFCD06}"/>
              </a:ext>
            </a:extLst>
          </p:cNvPr>
          <p:cNvSpPr txBox="1"/>
          <p:nvPr/>
        </p:nvSpPr>
        <p:spPr>
          <a:xfrm>
            <a:off x="-3567" y="4513388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Overview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0BAA55-026C-1501-5496-8AAAD622CDE4}"/>
              </a:ext>
            </a:extLst>
          </p:cNvPr>
          <p:cNvSpPr txBox="1"/>
          <p:nvPr/>
        </p:nvSpPr>
        <p:spPr>
          <a:xfrm>
            <a:off x="-3561" y="3335402"/>
            <a:ext cx="226569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 Description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8E5D81-7927-761E-62E8-5C8927CDFC2B}"/>
              </a:ext>
            </a:extLst>
          </p:cNvPr>
          <p:cNvSpPr txBox="1"/>
          <p:nvPr/>
        </p:nvSpPr>
        <p:spPr>
          <a:xfrm>
            <a:off x="-3567" y="373663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</a:t>
            </a: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Approach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ADFB67-CEFB-E58F-7515-4C8744B5A42C}"/>
              </a:ext>
            </a:extLst>
          </p:cNvPr>
          <p:cNvSpPr txBox="1"/>
          <p:nvPr/>
        </p:nvSpPr>
        <p:spPr>
          <a:xfrm>
            <a:off x="0" y="6069409"/>
            <a:ext cx="22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 Information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8FFDD1-BA1D-6B3E-9091-E6B7B7C49C94}"/>
              </a:ext>
            </a:extLst>
          </p:cNvPr>
          <p:cNvCxnSpPr/>
          <p:nvPr/>
        </p:nvCxnSpPr>
        <p:spPr>
          <a:xfrm>
            <a:off x="2263104" y="2171700"/>
            <a:ext cx="0" cy="46863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593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AF0362-57A2-FB94-F08F-EDE59CD0EF30}"/>
              </a:ext>
            </a:extLst>
          </p:cNvPr>
          <p:cNvSpPr/>
          <p:nvPr/>
        </p:nvSpPr>
        <p:spPr>
          <a:xfrm>
            <a:off x="0" y="0"/>
            <a:ext cx="12192000" cy="628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86CAF-17E5-A5F4-C724-D7A309B78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2" y="41852"/>
            <a:ext cx="1199089" cy="544945"/>
          </a:xfrm>
          <a:prstGeom prst="rect">
            <a:avLst/>
          </a:prstGeom>
        </p:spPr>
      </p:pic>
      <p:sp>
        <p:nvSpPr>
          <p:cNvPr id="21" name="Substituent text 3">
            <a:extLst>
              <a:ext uri="{FF2B5EF4-FFF2-40B4-BE49-F238E27FC236}">
                <a16:creationId xmlns:a16="http://schemas.microsoft.com/office/drawing/2014/main" id="{3E91FF1F-65DC-DF88-8F2D-1C3005A9718B}"/>
              </a:ext>
            </a:extLst>
          </p:cNvPr>
          <p:cNvSpPr txBox="1">
            <a:spLocks/>
          </p:cNvSpPr>
          <p:nvPr/>
        </p:nvSpPr>
        <p:spPr>
          <a:xfrm>
            <a:off x="2335384" y="1499979"/>
            <a:ext cx="9238241" cy="3670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ro-R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Testing process included an number of </a:t>
            </a:r>
            <a:r>
              <a:rPr lang="ro-RO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100 test cases</a:t>
            </a: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84 Functional Testing </a:t>
            </a: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 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16 Non-Functional Testing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ED2B97-C561-22A0-A7FF-ABBF39DDD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954" y="2252269"/>
            <a:ext cx="4732015" cy="3878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BC50B7-7FED-0F69-BA4C-2B442B8D9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635" y="2264748"/>
            <a:ext cx="4956399" cy="3878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940EAFC-7EED-E1D5-36F3-B49CB4174CB7}"/>
              </a:ext>
            </a:extLst>
          </p:cNvPr>
          <p:cNvSpPr txBox="1"/>
          <p:nvPr/>
        </p:nvSpPr>
        <p:spPr>
          <a:xfrm>
            <a:off x="-3" y="6438741"/>
            <a:ext cx="2262137" cy="419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B29E4D-EFB7-BBCA-1261-D3D78D7C6719}"/>
              </a:ext>
            </a:extLst>
          </p:cNvPr>
          <p:cNvSpPr txBox="1"/>
          <p:nvPr/>
        </p:nvSpPr>
        <p:spPr>
          <a:xfrm>
            <a:off x="-3567" y="6448925"/>
            <a:ext cx="22621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44C706-CB45-9993-7C66-C816FDA02644}"/>
              </a:ext>
            </a:extLst>
          </p:cNvPr>
          <p:cNvSpPr txBox="1"/>
          <p:nvPr/>
        </p:nvSpPr>
        <p:spPr>
          <a:xfrm>
            <a:off x="-3567" y="412399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Tools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DE27A9-9E4B-6B15-1F5B-690527C48A98}"/>
              </a:ext>
            </a:extLst>
          </p:cNvPr>
          <p:cNvSpPr txBox="1"/>
          <p:nvPr/>
        </p:nvSpPr>
        <p:spPr>
          <a:xfrm>
            <a:off x="0" y="5662394"/>
            <a:ext cx="22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Conclusion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8B5F68-43A4-D8F3-5808-28ACF3B7B6AE}"/>
              </a:ext>
            </a:extLst>
          </p:cNvPr>
          <p:cNvSpPr txBox="1"/>
          <p:nvPr/>
        </p:nvSpPr>
        <p:spPr>
          <a:xfrm>
            <a:off x="0" y="5296036"/>
            <a:ext cx="226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Bug Overview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7088A0-266A-AF53-2380-1DCE211D9F39}"/>
              </a:ext>
            </a:extLst>
          </p:cNvPr>
          <p:cNvSpPr txBox="1"/>
          <p:nvPr/>
        </p:nvSpPr>
        <p:spPr>
          <a:xfrm>
            <a:off x="-3567" y="4901561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Results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68BDD2-64D5-FE59-C7E4-B1E123C6FDE7}"/>
              </a:ext>
            </a:extLst>
          </p:cNvPr>
          <p:cNvSpPr txBox="1"/>
          <p:nvPr/>
        </p:nvSpPr>
        <p:spPr>
          <a:xfrm>
            <a:off x="-3567" y="4513388"/>
            <a:ext cx="226570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Overview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3055AA-CB9E-4563-CE35-C2FC89A36631}"/>
              </a:ext>
            </a:extLst>
          </p:cNvPr>
          <p:cNvSpPr txBox="1"/>
          <p:nvPr/>
        </p:nvSpPr>
        <p:spPr>
          <a:xfrm>
            <a:off x="-3561" y="3335402"/>
            <a:ext cx="226569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 Description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32D677-1776-0B31-8389-AE1B2102903B}"/>
              </a:ext>
            </a:extLst>
          </p:cNvPr>
          <p:cNvSpPr txBox="1"/>
          <p:nvPr/>
        </p:nvSpPr>
        <p:spPr>
          <a:xfrm>
            <a:off x="-3567" y="373663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</a:t>
            </a: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Approach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6503EC-2A2D-02C9-46F5-62B94841EC81}"/>
              </a:ext>
            </a:extLst>
          </p:cNvPr>
          <p:cNvSpPr txBox="1"/>
          <p:nvPr/>
        </p:nvSpPr>
        <p:spPr>
          <a:xfrm>
            <a:off x="0" y="6069409"/>
            <a:ext cx="22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 Information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DDCA4B-58F2-06DB-97E7-279414AB656E}"/>
              </a:ext>
            </a:extLst>
          </p:cNvPr>
          <p:cNvCxnSpPr/>
          <p:nvPr/>
        </p:nvCxnSpPr>
        <p:spPr>
          <a:xfrm>
            <a:off x="2263104" y="2171700"/>
            <a:ext cx="0" cy="46863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6649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AF0362-57A2-FB94-F08F-EDE59CD0EF30}"/>
              </a:ext>
            </a:extLst>
          </p:cNvPr>
          <p:cNvSpPr/>
          <p:nvPr/>
        </p:nvSpPr>
        <p:spPr>
          <a:xfrm>
            <a:off x="0" y="0"/>
            <a:ext cx="12192000" cy="628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86CAF-17E5-A5F4-C724-D7A309B78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2" y="41852"/>
            <a:ext cx="1199089" cy="544945"/>
          </a:xfrm>
          <a:prstGeom prst="rect">
            <a:avLst/>
          </a:prstGeom>
        </p:spPr>
      </p:pic>
      <p:sp>
        <p:nvSpPr>
          <p:cNvPr id="16" name="Substituent text 3">
            <a:extLst>
              <a:ext uri="{FF2B5EF4-FFF2-40B4-BE49-F238E27FC236}">
                <a16:creationId xmlns:a16="http://schemas.microsoft.com/office/drawing/2014/main" id="{FF844381-0756-B41C-A406-31BBAEAE0D8D}"/>
              </a:ext>
            </a:extLst>
          </p:cNvPr>
          <p:cNvSpPr txBox="1">
            <a:spLocks/>
          </p:cNvSpPr>
          <p:nvPr/>
        </p:nvSpPr>
        <p:spPr>
          <a:xfrm>
            <a:off x="2454615" y="1257707"/>
            <a:ext cx="9494073" cy="3670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Other testing types used: 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Exploratory, Smoke, Positive, Negative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From 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100 test cases: 66 were positive and 34 were negative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From 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100 test cases: 7 were selected for Smoke Testing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2FF18-0968-DFD6-4573-39FF8302D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1" y="2830100"/>
            <a:ext cx="2886075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EA275E-3A57-A8E8-FFED-AC5B00AF8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791" y="2830100"/>
            <a:ext cx="2974853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DEC667-7516-90D6-906A-6C98D9BD3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54" y="2828232"/>
            <a:ext cx="3628242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BD49C33-FE9F-45CF-89E0-063233ED2653}"/>
              </a:ext>
            </a:extLst>
          </p:cNvPr>
          <p:cNvSpPr txBox="1"/>
          <p:nvPr/>
        </p:nvSpPr>
        <p:spPr>
          <a:xfrm>
            <a:off x="-3" y="6438741"/>
            <a:ext cx="2262137" cy="419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604823-2F94-CBF7-DD52-EE7010F892A1}"/>
              </a:ext>
            </a:extLst>
          </p:cNvPr>
          <p:cNvSpPr txBox="1"/>
          <p:nvPr/>
        </p:nvSpPr>
        <p:spPr>
          <a:xfrm>
            <a:off x="-3567" y="6448925"/>
            <a:ext cx="22621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0E8A59-6673-B926-90A2-75C9B792649A}"/>
              </a:ext>
            </a:extLst>
          </p:cNvPr>
          <p:cNvSpPr txBox="1"/>
          <p:nvPr/>
        </p:nvSpPr>
        <p:spPr>
          <a:xfrm>
            <a:off x="-3567" y="412399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Tools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BF557D-E2DA-F68D-019E-9631259CD313}"/>
              </a:ext>
            </a:extLst>
          </p:cNvPr>
          <p:cNvSpPr txBox="1"/>
          <p:nvPr/>
        </p:nvSpPr>
        <p:spPr>
          <a:xfrm>
            <a:off x="0" y="5662394"/>
            <a:ext cx="22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Conclusion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ABFCEA-09D2-0DEC-D544-9EAD5ADF3D9C}"/>
              </a:ext>
            </a:extLst>
          </p:cNvPr>
          <p:cNvSpPr txBox="1"/>
          <p:nvPr/>
        </p:nvSpPr>
        <p:spPr>
          <a:xfrm>
            <a:off x="0" y="5296036"/>
            <a:ext cx="226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Bug Overview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17FCF-92B6-9AD5-E49B-B6247A2B717F}"/>
              </a:ext>
            </a:extLst>
          </p:cNvPr>
          <p:cNvSpPr txBox="1"/>
          <p:nvPr/>
        </p:nvSpPr>
        <p:spPr>
          <a:xfrm>
            <a:off x="-3567" y="4901561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Results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5A1D9B-780E-5D0E-0BCD-2DD8F670CC6F}"/>
              </a:ext>
            </a:extLst>
          </p:cNvPr>
          <p:cNvSpPr txBox="1"/>
          <p:nvPr/>
        </p:nvSpPr>
        <p:spPr>
          <a:xfrm>
            <a:off x="-3567" y="4513388"/>
            <a:ext cx="225707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Overview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1A4335-786C-F895-813A-039A638189F5}"/>
              </a:ext>
            </a:extLst>
          </p:cNvPr>
          <p:cNvSpPr txBox="1"/>
          <p:nvPr/>
        </p:nvSpPr>
        <p:spPr>
          <a:xfrm>
            <a:off x="-3561" y="3335402"/>
            <a:ext cx="225706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 Description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15C7B5-0278-D2AD-6F2D-CA8F3987C09A}"/>
              </a:ext>
            </a:extLst>
          </p:cNvPr>
          <p:cNvSpPr txBox="1"/>
          <p:nvPr/>
        </p:nvSpPr>
        <p:spPr>
          <a:xfrm>
            <a:off x="-3567" y="373663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</a:t>
            </a: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Approach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C78147-5E98-07B7-5C6F-05786F85F64A}"/>
              </a:ext>
            </a:extLst>
          </p:cNvPr>
          <p:cNvSpPr txBox="1"/>
          <p:nvPr/>
        </p:nvSpPr>
        <p:spPr>
          <a:xfrm>
            <a:off x="0" y="6069409"/>
            <a:ext cx="22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 Information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8262E3-243F-0BF4-7564-150E652825AF}"/>
              </a:ext>
            </a:extLst>
          </p:cNvPr>
          <p:cNvCxnSpPr/>
          <p:nvPr/>
        </p:nvCxnSpPr>
        <p:spPr>
          <a:xfrm>
            <a:off x="2256732" y="2171700"/>
            <a:ext cx="0" cy="46863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4904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AF0362-57A2-FB94-F08F-EDE59CD0EF30}"/>
              </a:ext>
            </a:extLst>
          </p:cNvPr>
          <p:cNvSpPr/>
          <p:nvPr/>
        </p:nvSpPr>
        <p:spPr>
          <a:xfrm>
            <a:off x="0" y="0"/>
            <a:ext cx="12192000" cy="628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86CAF-17E5-A5F4-C724-D7A309B78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2" y="41852"/>
            <a:ext cx="1199089" cy="544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F7788F-1595-4A8B-78D9-AEAF67EB9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83" y="2027697"/>
            <a:ext cx="7184879" cy="4343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Substituent text 3">
            <a:extLst>
              <a:ext uri="{FF2B5EF4-FFF2-40B4-BE49-F238E27FC236}">
                <a16:creationId xmlns:a16="http://schemas.microsoft.com/office/drawing/2014/main" id="{2301E6FE-3FDA-316E-4CFD-D8B820C6626C}"/>
              </a:ext>
            </a:extLst>
          </p:cNvPr>
          <p:cNvSpPr txBox="1">
            <a:spLocks/>
          </p:cNvSpPr>
          <p:nvPr/>
        </p:nvSpPr>
        <p:spPr>
          <a:xfrm>
            <a:off x="2281486" y="1429952"/>
            <a:ext cx="9729365" cy="3670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total of 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100 test cases</a:t>
            </a: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was defined and 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100 (100%) were executed </a:t>
            </a: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 different features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5FDA7D-51DA-D51B-66BD-222C80B4D506}"/>
              </a:ext>
            </a:extLst>
          </p:cNvPr>
          <p:cNvSpPr txBox="1"/>
          <p:nvPr/>
        </p:nvSpPr>
        <p:spPr>
          <a:xfrm>
            <a:off x="-3" y="6438741"/>
            <a:ext cx="2262137" cy="419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9BD549-E618-1106-7034-65937F0E0377}"/>
              </a:ext>
            </a:extLst>
          </p:cNvPr>
          <p:cNvSpPr txBox="1"/>
          <p:nvPr/>
        </p:nvSpPr>
        <p:spPr>
          <a:xfrm>
            <a:off x="-3567" y="6448925"/>
            <a:ext cx="22621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41E7D-0CDA-CC7A-07A5-EB3007D9C53C}"/>
              </a:ext>
            </a:extLst>
          </p:cNvPr>
          <p:cNvSpPr txBox="1"/>
          <p:nvPr/>
        </p:nvSpPr>
        <p:spPr>
          <a:xfrm>
            <a:off x="-3567" y="412399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Tools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6723BF-1E83-72A1-4A90-325779981A2B}"/>
              </a:ext>
            </a:extLst>
          </p:cNvPr>
          <p:cNvSpPr txBox="1"/>
          <p:nvPr/>
        </p:nvSpPr>
        <p:spPr>
          <a:xfrm>
            <a:off x="0" y="5662394"/>
            <a:ext cx="22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Conclusion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E889AC-F72D-3A4A-6C83-AB7E71E4C5F1}"/>
              </a:ext>
            </a:extLst>
          </p:cNvPr>
          <p:cNvSpPr txBox="1"/>
          <p:nvPr/>
        </p:nvSpPr>
        <p:spPr>
          <a:xfrm>
            <a:off x="0" y="5296036"/>
            <a:ext cx="226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Bug Overview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9EAF35-6FE3-9882-CC04-44C167927A01}"/>
              </a:ext>
            </a:extLst>
          </p:cNvPr>
          <p:cNvSpPr txBox="1"/>
          <p:nvPr/>
        </p:nvSpPr>
        <p:spPr>
          <a:xfrm>
            <a:off x="-3567" y="4901561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Results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B2C923-CC41-F651-FFAD-ED32B2EE75B7}"/>
              </a:ext>
            </a:extLst>
          </p:cNvPr>
          <p:cNvSpPr txBox="1"/>
          <p:nvPr/>
        </p:nvSpPr>
        <p:spPr>
          <a:xfrm>
            <a:off x="-3567" y="4513388"/>
            <a:ext cx="226570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Overview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93B1E1-22A0-26AF-313A-588D2057DC07}"/>
              </a:ext>
            </a:extLst>
          </p:cNvPr>
          <p:cNvSpPr txBox="1"/>
          <p:nvPr/>
        </p:nvSpPr>
        <p:spPr>
          <a:xfrm>
            <a:off x="-3561" y="3335402"/>
            <a:ext cx="226569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 Description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0E345F-469C-7322-D9F2-F0B5D2F1F82F}"/>
              </a:ext>
            </a:extLst>
          </p:cNvPr>
          <p:cNvSpPr txBox="1"/>
          <p:nvPr/>
        </p:nvSpPr>
        <p:spPr>
          <a:xfrm>
            <a:off x="-3567" y="373663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</a:t>
            </a: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Approach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150568-2735-04F3-CF4A-5C67666CE2DC}"/>
              </a:ext>
            </a:extLst>
          </p:cNvPr>
          <p:cNvSpPr txBox="1"/>
          <p:nvPr/>
        </p:nvSpPr>
        <p:spPr>
          <a:xfrm>
            <a:off x="0" y="6069409"/>
            <a:ext cx="22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 Information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2E9A65-DA24-9F1F-D332-020C258C9E00}"/>
              </a:ext>
            </a:extLst>
          </p:cNvPr>
          <p:cNvCxnSpPr/>
          <p:nvPr/>
        </p:nvCxnSpPr>
        <p:spPr>
          <a:xfrm>
            <a:off x="2256732" y="2171700"/>
            <a:ext cx="0" cy="46863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20600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AF0362-57A2-FB94-F08F-EDE59CD0EF30}"/>
              </a:ext>
            </a:extLst>
          </p:cNvPr>
          <p:cNvSpPr/>
          <p:nvPr/>
        </p:nvSpPr>
        <p:spPr>
          <a:xfrm>
            <a:off x="0" y="0"/>
            <a:ext cx="12192000" cy="628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86CAF-17E5-A5F4-C724-D7A309B78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2" y="41852"/>
            <a:ext cx="1199089" cy="544945"/>
          </a:xfrm>
          <a:prstGeom prst="rect">
            <a:avLst/>
          </a:prstGeom>
        </p:spPr>
      </p:pic>
      <p:sp>
        <p:nvSpPr>
          <p:cNvPr id="17" name="Substituent text 3">
            <a:extLst>
              <a:ext uri="{FF2B5EF4-FFF2-40B4-BE49-F238E27FC236}">
                <a16:creationId xmlns:a16="http://schemas.microsoft.com/office/drawing/2014/main" id="{A4723A50-BC0E-AE6F-1312-32071ADB4D92}"/>
              </a:ext>
            </a:extLst>
          </p:cNvPr>
          <p:cNvSpPr txBox="1">
            <a:spLocks/>
          </p:cNvSpPr>
          <p:nvPr/>
        </p:nvSpPr>
        <p:spPr>
          <a:xfrm>
            <a:off x="2326275" y="1492680"/>
            <a:ext cx="9729365" cy="3670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From 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100 test cases</a:t>
            </a: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executed =&gt; 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87 passed and 13 failed </a:t>
            </a: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without blocked or not run situations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F8CAB-9526-6407-800F-F42111269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35" y="2438323"/>
            <a:ext cx="6820015" cy="3340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CC552-35F6-38B7-A6E3-5D7FF4C62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56" y="2438322"/>
            <a:ext cx="2736287" cy="3340241"/>
          </a:xfrm>
          <a:prstGeom prst="rect">
            <a:avLst/>
          </a:prstGeom>
        </p:spPr>
      </p:pic>
      <p:sp>
        <p:nvSpPr>
          <p:cNvPr id="29" name="Substituent text 3">
            <a:extLst>
              <a:ext uri="{FF2B5EF4-FFF2-40B4-BE49-F238E27FC236}">
                <a16:creationId xmlns:a16="http://schemas.microsoft.com/office/drawing/2014/main" id="{F185A50A-F226-44E1-C975-67ECDEA25B9E}"/>
              </a:ext>
            </a:extLst>
          </p:cNvPr>
          <p:cNvSpPr txBox="1">
            <a:spLocks/>
          </p:cNvSpPr>
          <p:nvPr/>
        </p:nvSpPr>
        <p:spPr>
          <a:xfrm>
            <a:off x="2348450" y="2438323"/>
            <a:ext cx="2714113" cy="38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Rate by Status</a:t>
            </a:r>
          </a:p>
        </p:txBody>
      </p:sp>
      <p:sp>
        <p:nvSpPr>
          <p:cNvPr id="30" name="Substituent text 3">
            <a:extLst>
              <a:ext uri="{FF2B5EF4-FFF2-40B4-BE49-F238E27FC236}">
                <a16:creationId xmlns:a16="http://schemas.microsoft.com/office/drawing/2014/main" id="{E6E03BDA-9A0D-0E61-12F6-13DF233CF1D4}"/>
              </a:ext>
            </a:extLst>
          </p:cNvPr>
          <p:cNvSpPr txBox="1">
            <a:spLocks/>
          </p:cNvSpPr>
          <p:nvPr/>
        </p:nvSpPr>
        <p:spPr>
          <a:xfrm>
            <a:off x="5168660" y="2438323"/>
            <a:ext cx="6842190" cy="38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Rate by Features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30B9F5-FA64-5E54-DA55-64C409799CE9}"/>
              </a:ext>
            </a:extLst>
          </p:cNvPr>
          <p:cNvSpPr txBox="1"/>
          <p:nvPr/>
        </p:nvSpPr>
        <p:spPr>
          <a:xfrm>
            <a:off x="-3" y="6438741"/>
            <a:ext cx="2262137" cy="419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B79C7-CB49-0195-8F17-888FC2EB5446}"/>
              </a:ext>
            </a:extLst>
          </p:cNvPr>
          <p:cNvSpPr txBox="1"/>
          <p:nvPr/>
        </p:nvSpPr>
        <p:spPr>
          <a:xfrm>
            <a:off x="-3567" y="6448925"/>
            <a:ext cx="22621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F73735-64A7-3FD2-D396-5B223279B82C}"/>
              </a:ext>
            </a:extLst>
          </p:cNvPr>
          <p:cNvSpPr txBox="1"/>
          <p:nvPr/>
        </p:nvSpPr>
        <p:spPr>
          <a:xfrm>
            <a:off x="-3567" y="412399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Tools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9405AD-50C8-1D32-A341-0B9B9F683348}"/>
              </a:ext>
            </a:extLst>
          </p:cNvPr>
          <p:cNvSpPr txBox="1"/>
          <p:nvPr/>
        </p:nvSpPr>
        <p:spPr>
          <a:xfrm>
            <a:off x="0" y="5662394"/>
            <a:ext cx="22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Conclusion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92842E-F66A-4E92-54A1-6F3E510AD4F9}"/>
              </a:ext>
            </a:extLst>
          </p:cNvPr>
          <p:cNvSpPr txBox="1"/>
          <p:nvPr/>
        </p:nvSpPr>
        <p:spPr>
          <a:xfrm>
            <a:off x="0" y="5296036"/>
            <a:ext cx="226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Bug Overview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66A882-17AC-6D7B-6855-673C017245D9}"/>
              </a:ext>
            </a:extLst>
          </p:cNvPr>
          <p:cNvSpPr txBox="1"/>
          <p:nvPr/>
        </p:nvSpPr>
        <p:spPr>
          <a:xfrm>
            <a:off x="-3567" y="4901561"/>
            <a:ext cx="226570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Results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7EBCAF-5999-8BE2-2DFA-754D6EEAF6D8}"/>
              </a:ext>
            </a:extLst>
          </p:cNvPr>
          <p:cNvSpPr txBox="1"/>
          <p:nvPr/>
        </p:nvSpPr>
        <p:spPr>
          <a:xfrm>
            <a:off x="-3567" y="4513388"/>
            <a:ext cx="22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 Cases Overview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BADC8D-4345-61B1-237A-53C2EE10EF83}"/>
              </a:ext>
            </a:extLst>
          </p:cNvPr>
          <p:cNvSpPr txBox="1"/>
          <p:nvPr/>
        </p:nvSpPr>
        <p:spPr>
          <a:xfrm>
            <a:off x="-3561" y="3335402"/>
            <a:ext cx="226569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 Description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2755D8-D070-2F96-6B4E-DF24739AB838}"/>
              </a:ext>
            </a:extLst>
          </p:cNvPr>
          <p:cNvSpPr txBox="1"/>
          <p:nvPr/>
        </p:nvSpPr>
        <p:spPr>
          <a:xfrm>
            <a:off x="-3567" y="3736633"/>
            <a:ext cx="22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GB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Testing </a:t>
            </a:r>
            <a:r>
              <a:rPr lang="ro-RO" alt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Approach</a:t>
            </a:r>
            <a:endParaRPr lang="en-US" alt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148847-A45E-1047-63FC-98F7D3248B31}"/>
              </a:ext>
            </a:extLst>
          </p:cNvPr>
          <p:cNvSpPr txBox="1"/>
          <p:nvPr/>
        </p:nvSpPr>
        <p:spPr>
          <a:xfrm>
            <a:off x="0" y="6069409"/>
            <a:ext cx="22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Extra 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604AC5-D93B-2D11-85F6-A036CCE759F9}"/>
              </a:ext>
            </a:extLst>
          </p:cNvPr>
          <p:cNvCxnSpPr/>
          <p:nvPr/>
        </p:nvCxnSpPr>
        <p:spPr>
          <a:xfrm>
            <a:off x="2256732" y="2171700"/>
            <a:ext cx="0" cy="46863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41059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700</Words>
  <Application>Microsoft Office PowerPoint</Application>
  <PresentationFormat>Widescreen</PresentationFormat>
  <Paragraphs>186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SOFTWARE TESTING –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Dodoiu</dc:creator>
  <cp:lastModifiedBy>Claudiu Turcanu</cp:lastModifiedBy>
  <cp:revision>64</cp:revision>
  <dcterms:created xsi:type="dcterms:W3CDTF">2019-07-09T22:23:25Z</dcterms:created>
  <dcterms:modified xsi:type="dcterms:W3CDTF">2022-06-19T20:00:47Z</dcterms:modified>
</cp:coreProperties>
</file>