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60" r:id="rId6"/>
    <p:sldId id="259"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C31AFE-8822-4B0D-BE4B-D55D87743583}" v="175" dt="2020-02-09T00:08:10.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 Politeanu" userId="e8fbc5e9-416f-4020-b62f-121035cfa024" providerId="ADAL" clId="{AFC31AFE-8822-4B0D-BE4B-D55D87743583}"/>
    <pc:docChg chg="undo custSel mod addSld delSld modSld">
      <pc:chgData name="Claudia Politeanu" userId="e8fbc5e9-416f-4020-b62f-121035cfa024" providerId="ADAL" clId="{AFC31AFE-8822-4B0D-BE4B-D55D87743583}" dt="2020-02-09T00:08:10.612" v="3021" actId="478"/>
      <pc:docMkLst>
        <pc:docMk/>
      </pc:docMkLst>
      <pc:sldChg chg="addSp delSp modSp add mod setBg setClrOvrMap">
        <pc:chgData name="Claudia Politeanu" userId="e8fbc5e9-416f-4020-b62f-121035cfa024" providerId="ADAL" clId="{AFC31AFE-8822-4B0D-BE4B-D55D87743583}" dt="2020-02-08T22:49:24.167" v="2906" actId="20577"/>
        <pc:sldMkLst>
          <pc:docMk/>
          <pc:sldMk cId="3534060714" sldId="256"/>
        </pc:sldMkLst>
        <pc:spChg chg="mod">
          <ac:chgData name="Claudia Politeanu" userId="e8fbc5e9-416f-4020-b62f-121035cfa024" providerId="ADAL" clId="{AFC31AFE-8822-4B0D-BE4B-D55D87743583}" dt="2020-02-08T17:36:16.360" v="1509" actId="26606"/>
          <ac:spMkLst>
            <pc:docMk/>
            <pc:sldMk cId="3534060714" sldId="256"/>
            <ac:spMk id="2" creationId="{5D86B528-D6EE-4776-B13D-E97DC02457A8}"/>
          </ac:spMkLst>
        </pc:spChg>
        <pc:spChg chg="mod">
          <ac:chgData name="Claudia Politeanu" userId="e8fbc5e9-416f-4020-b62f-121035cfa024" providerId="ADAL" clId="{AFC31AFE-8822-4B0D-BE4B-D55D87743583}" dt="2020-02-08T22:49:24.167" v="2906" actId="20577"/>
          <ac:spMkLst>
            <pc:docMk/>
            <pc:sldMk cId="3534060714" sldId="256"/>
            <ac:spMk id="3" creationId="{B5379618-8F49-4868-B419-3AFC5E3CCA03}"/>
          </ac:spMkLst>
        </pc:spChg>
        <pc:spChg chg="add del">
          <ac:chgData name="Claudia Politeanu" userId="e8fbc5e9-416f-4020-b62f-121035cfa024" providerId="ADAL" clId="{AFC31AFE-8822-4B0D-BE4B-D55D87743583}" dt="2020-02-08T17:36:10.375" v="1504" actId="26606"/>
          <ac:spMkLst>
            <pc:docMk/>
            <pc:sldMk cId="3534060714" sldId="256"/>
            <ac:spMk id="12" creationId="{4B24F6DB-F114-44A7-BB56-D401884E4E7F}"/>
          </ac:spMkLst>
        </pc:spChg>
        <pc:spChg chg="add del">
          <ac:chgData name="Claudia Politeanu" userId="e8fbc5e9-416f-4020-b62f-121035cfa024" providerId="ADAL" clId="{AFC31AFE-8822-4B0D-BE4B-D55D87743583}" dt="2020-02-08T17:36:13.801" v="1506" actId="26606"/>
          <ac:spMkLst>
            <pc:docMk/>
            <pc:sldMk cId="3534060714" sldId="256"/>
            <ac:spMk id="65" creationId="{B7D4B16D-600A-41A1-8B1B-3727C56C0C9B}"/>
          </ac:spMkLst>
        </pc:spChg>
        <pc:spChg chg="add del">
          <ac:chgData name="Claudia Politeanu" userId="e8fbc5e9-416f-4020-b62f-121035cfa024" providerId="ADAL" clId="{AFC31AFE-8822-4B0D-BE4B-D55D87743583}" dt="2020-02-08T17:36:16.322" v="1508" actId="26606"/>
          <ac:spMkLst>
            <pc:docMk/>
            <pc:sldMk cId="3534060714" sldId="256"/>
            <ac:spMk id="73" creationId="{4B24F6DB-F114-44A7-BB56-D401884E4E7F}"/>
          </ac:spMkLst>
        </pc:spChg>
        <pc:spChg chg="add">
          <ac:chgData name="Claudia Politeanu" userId="e8fbc5e9-416f-4020-b62f-121035cfa024" providerId="ADAL" clId="{AFC31AFE-8822-4B0D-BE4B-D55D87743583}" dt="2020-02-08T17:36:16.360" v="1509" actId="26606"/>
          <ac:spMkLst>
            <pc:docMk/>
            <pc:sldMk cId="3534060714" sldId="256"/>
            <ac:spMk id="76" creationId="{B7D4B16D-600A-41A1-8B1B-3727C56C0C9B}"/>
          </ac:spMkLst>
        </pc:spChg>
        <pc:grpChg chg="add del">
          <ac:chgData name="Claudia Politeanu" userId="e8fbc5e9-416f-4020-b62f-121035cfa024" providerId="ADAL" clId="{AFC31AFE-8822-4B0D-BE4B-D55D87743583}" dt="2020-02-08T17:36:10.375" v="1504" actId="26606"/>
          <ac:grpSpMkLst>
            <pc:docMk/>
            <pc:sldMk cId="3534060714" sldId="256"/>
            <ac:grpSpMk id="8" creationId="{9BE10567-6165-46A7-867D-4690A16B46D6}"/>
          </ac:grpSpMkLst>
        </pc:grpChg>
        <pc:grpChg chg="add del">
          <ac:chgData name="Claudia Politeanu" userId="e8fbc5e9-416f-4020-b62f-121035cfa024" providerId="ADAL" clId="{AFC31AFE-8822-4B0D-BE4B-D55D87743583}" dt="2020-02-08T17:36:13.801" v="1506" actId="26606"/>
          <ac:grpSpMkLst>
            <pc:docMk/>
            <pc:sldMk cId="3534060714" sldId="256"/>
            <ac:grpSpMk id="10" creationId="{DE7C35E0-BD19-4AFC-81BF-7A7507E9C94D}"/>
          </ac:grpSpMkLst>
        </pc:grpChg>
        <pc:grpChg chg="add del">
          <ac:chgData name="Claudia Politeanu" userId="e8fbc5e9-416f-4020-b62f-121035cfa024" providerId="ADAL" clId="{AFC31AFE-8822-4B0D-BE4B-D55D87743583}" dt="2020-02-08T17:36:10.375" v="1504" actId="26606"/>
          <ac:grpSpMkLst>
            <pc:docMk/>
            <pc:sldMk cId="3534060714" sldId="256"/>
            <ac:grpSpMk id="14" creationId="{4DB50ECD-225E-4F81-AF7B-706DD05F3BA8}"/>
          </ac:grpSpMkLst>
        </pc:grpChg>
        <pc:grpChg chg="add del">
          <ac:chgData name="Claudia Politeanu" userId="e8fbc5e9-416f-4020-b62f-121035cfa024" providerId="ADAL" clId="{AFC31AFE-8822-4B0D-BE4B-D55D87743583}" dt="2020-02-08T17:36:16.322" v="1508" actId="26606"/>
          <ac:grpSpMkLst>
            <pc:docMk/>
            <pc:sldMk cId="3534060714" sldId="256"/>
            <ac:grpSpMk id="71" creationId="{9BE10567-6165-46A7-867D-4690A16B46D6}"/>
          </ac:grpSpMkLst>
        </pc:grpChg>
        <pc:grpChg chg="add del">
          <ac:chgData name="Claudia Politeanu" userId="e8fbc5e9-416f-4020-b62f-121035cfa024" providerId="ADAL" clId="{AFC31AFE-8822-4B0D-BE4B-D55D87743583}" dt="2020-02-08T17:36:16.322" v="1508" actId="26606"/>
          <ac:grpSpMkLst>
            <pc:docMk/>
            <pc:sldMk cId="3534060714" sldId="256"/>
            <ac:grpSpMk id="74" creationId="{4DB50ECD-225E-4F81-AF7B-706DD05F3BA8}"/>
          </ac:grpSpMkLst>
        </pc:grpChg>
        <pc:grpChg chg="add">
          <ac:chgData name="Claudia Politeanu" userId="e8fbc5e9-416f-4020-b62f-121035cfa024" providerId="ADAL" clId="{AFC31AFE-8822-4B0D-BE4B-D55D87743583}" dt="2020-02-08T17:36:16.360" v="1509" actId="26606"/>
          <ac:grpSpMkLst>
            <pc:docMk/>
            <pc:sldMk cId="3534060714" sldId="256"/>
            <ac:grpSpMk id="77" creationId="{DE7C35E0-BD19-4AFC-81BF-7A7507E9C94D}"/>
          </ac:grpSpMkLst>
        </pc:grpChg>
        <pc:picChg chg="add del">
          <ac:chgData name="Claudia Politeanu" userId="e8fbc5e9-416f-4020-b62f-121035cfa024" providerId="ADAL" clId="{AFC31AFE-8822-4B0D-BE4B-D55D87743583}" dt="2020-02-08T17:36:13.801" v="1506" actId="26606"/>
          <ac:picMkLst>
            <pc:docMk/>
            <pc:sldMk cId="3534060714" sldId="256"/>
            <ac:picMk id="66" creationId="{51039561-92F9-40EE-900B-6AA0F58042A4}"/>
          </ac:picMkLst>
        </pc:picChg>
        <pc:picChg chg="add">
          <ac:chgData name="Claudia Politeanu" userId="e8fbc5e9-416f-4020-b62f-121035cfa024" providerId="ADAL" clId="{AFC31AFE-8822-4B0D-BE4B-D55D87743583}" dt="2020-02-08T17:36:16.360" v="1509" actId="26606"/>
          <ac:picMkLst>
            <pc:docMk/>
            <pc:sldMk cId="3534060714" sldId="256"/>
            <ac:picMk id="80" creationId="{51039561-92F9-40EE-900B-6AA0F58042A4}"/>
          </ac:picMkLst>
        </pc:picChg>
        <pc:cxnChg chg="add del">
          <ac:chgData name="Claudia Politeanu" userId="e8fbc5e9-416f-4020-b62f-121035cfa024" providerId="ADAL" clId="{AFC31AFE-8822-4B0D-BE4B-D55D87743583}" dt="2020-02-08T17:36:13.801" v="1506" actId="26606"/>
          <ac:cxnSpMkLst>
            <pc:docMk/>
            <pc:sldMk cId="3534060714" sldId="256"/>
            <ac:cxnSpMk id="68" creationId="{D902DA06-324A-48CE-8C20-94535480A632}"/>
          </ac:cxnSpMkLst>
        </pc:cxnChg>
        <pc:cxnChg chg="add">
          <ac:chgData name="Claudia Politeanu" userId="e8fbc5e9-416f-4020-b62f-121035cfa024" providerId="ADAL" clId="{AFC31AFE-8822-4B0D-BE4B-D55D87743583}" dt="2020-02-08T17:36:16.360" v="1509" actId="26606"/>
          <ac:cxnSpMkLst>
            <pc:docMk/>
            <pc:sldMk cId="3534060714" sldId="256"/>
            <ac:cxnSpMk id="81" creationId="{D902DA06-324A-48CE-8C20-94535480A632}"/>
          </ac:cxnSpMkLst>
        </pc:cxnChg>
      </pc:sldChg>
      <pc:sldChg chg="addSp delSp modSp add mod setBg">
        <pc:chgData name="Claudia Politeanu" userId="e8fbc5e9-416f-4020-b62f-121035cfa024" providerId="ADAL" clId="{AFC31AFE-8822-4B0D-BE4B-D55D87743583}" dt="2020-02-08T22:49:16.721" v="2903" actId="20577"/>
        <pc:sldMkLst>
          <pc:docMk/>
          <pc:sldMk cId="2317544649" sldId="257"/>
        </pc:sldMkLst>
        <pc:spChg chg="add mod">
          <ac:chgData name="Claudia Politeanu" userId="e8fbc5e9-416f-4020-b62f-121035cfa024" providerId="ADAL" clId="{AFC31AFE-8822-4B0D-BE4B-D55D87743583}" dt="2020-02-08T16:27:17.485" v="1018" actId="26606"/>
          <ac:spMkLst>
            <pc:docMk/>
            <pc:sldMk cId="2317544649" sldId="257"/>
            <ac:spMk id="2" creationId="{B2BCBA1F-C0F7-4657-9648-CC6F8E0160A4}"/>
          </ac:spMkLst>
        </pc:spChg>
        <pc:spChg chg="add del mod">
          <ac:chgData name="Claudia Politeanu" userId="e8fbc5e9-416f-4020-b62f-121035cfa024" providerId="ADAL" clId="{AFC31AFE-8822-4B0D-BE4B-D55D87743583}" dt="2020-02-08T12:07:22.649" v="321" actId="26606"/>
          <ac:spMkLst>
            <pc:docMk/>
            <pc:sldMk cId="2317544649" sldId="257"/>
            <ac:spMk id="3" creationId="{CA8559A6-E3C6-4215-AD55-BC8C62986E99}"/>
          </ac:spMkLst>
        </pc:spChg>
        <pc:spChg chg="add del">
          <ac:chgData name="Claudia Politeanu" userId="e8fbc5e9-416f-4020-b62f-121035cfa024" providerId="ADAL" clId="{AFC31AFE-8822-4B0D-BE4B-D55D87743583}" dt="2020-02-08T16:25:37.278" v="972" actId="26606"/>
          <ac:spMkLst>
            <pc:docMk/>
            <pc:sldMk cId="2317544649" sldId="257"/>
            <ac:spMk id="99" creationId="{C6270675-9512-4978-8583-36659256EE23}"/>
          </ac:spMkLst>
        </pc:spChg>
        <pc:spChg chg="add">
          <ac:chgData name="Claudia Politeanu" userId="e8fbc5e9-416f-4020-b62f-121035cfa024" providerId="ADAL" clId="{AFC31AFE-8822-4B0D-BE4B-D55D87743583}" dt="2020-02-08T16:28:13.266" v="1020" actId="26606"/>
          <ac:spMkLst>
            <pc:docMk/>
            <pc:sldMk cId="2317544649" sldId="257"/>
            <ac:spMk id="145" creationId="{C6270675-9512-4978-8583-36659256EE23}"/>
          </ac:spMkLst>
        </pc:spChg>
        <pc:grpChg chg="add del">
          <ac:chgData name="Claudia Politeanu" userId="e8fbc5e9-416f-4020-b62f-121035cfa024" providerId="ADAL" clId="{AFC31AFE-8822-4B0D-BE4B-D55D87743583}" dt="2020-02-08T16:27:17.485" v="1018" actId="26606"/>
          <ac:grpSpMkLst>
            <pc:docMk/>
            <pc:sldMk cId="2317544649" sldId="257"/>
            <ac:grpSpMk id="12" creationId="{96FA2727-C33B-44D1-885B-76DC0424E577}"/>
          </ac:grpSpMkLst>
        </pc:grpChg>
        <pc:grpChg chg="add del">
          <ac:chgData name="Claudia Politeanu" userId="e8fbc5e9-416f-4020-b62f-121035cfa024" providerId="ADAL" clId="{AFC31AFE-8822-4B0D-BE4B-D55D87743583}" dt="2020-02-08T16:28:13.266" v="1020" actId="26606"/>
          <ac:grpSpMkLst>
            <pc:docMk/>
            <pc:sldMk cId="2317544649" sldId="257"/>
            <ac:grpSpMk id="54" creationId="{96FA2727-C33B-44D1-885B-76DC0424E577}"/>
          </ac:grpSpMkLst>
        </pc:grpChg>
        <pc:grpChg chg="add del">
          <ac:chgData name="Claudia Politeanu" userId="e8fbc5e9-416f-4020-b62f-121035cfa024" providerId="ADAL" clId="{AFC31AFE-8822-4B0D-BE4B-D55D87743583}" dt="2020-02-08T16:25:37.278" v="972" actId="26606"/>
          <ac:grpSpMkLst>
            <pc:docMk/>
            <pc:sldMk cId="2317544649" sldId="257"/>
            <ac:grpSpMk id="58" creationId="{96FA2727-C33B-44D1-885B-76DC0424E577}"/>
          </ac:grpSpMkLst>
        </pc:grpChg>
        <pc:grpChg chg="add">
          <ac:chgData name="Claudia Politeanu" userId="e8fbc5e9-416f-4020-b62f-121035cfa024" providerId="ADAL" clId="{AFC31AFE-8822-4B0D-BE4B-D55D87743583}" dt="2020-02-08T16:28:13.266" v="1020" actId="26606"/>
          <ac:grpSpMkLst>
            <pc:docMk/>
            <pc:sldMk cId="2317544649" sldId="257"/>
            <ac:grpSpMk id="100" creationId="{96FA2727-C33B-44D1-885B-76DC0424E577}"/>
          </ac:grpSpMkLst>
        </pc:grpChg>
        <pc:grpChg chg="add del">
          <ac:chgData name="Claudia Politeanu" userId="e8fbc5e9-416f-4020-b62f-121035cfa024" providerId="ADAL" clId="{AFC31AFE-8822-4B0D-BE4B-D55D87743583}" dt="2020-02-08T16:25:35.298" v="971" actId="26606"/>
          <ac:grpSpMkLst>
            <pc:docMk/>
            <pc:sldMk cId="2317544649" sldId="257"/>
            <ac:grpSpMk id="106" creationId="{96FA2727-C33B-44D1-885B-76DC0424E577}"/>
          </ac:grpSpMkLst>
        </pc:grpChg>
        <pc:graphicFrameChg chg="add mod modGraphic">
          <ac:chgData name="Claudia Politeanu" userId="e8fbc5e9-416f-4020-b62f-121035cfa024" providerId="ADAL" clId="{AFC31AFE-8822-4B0D-BE4B-D55D87743583}" dt="2020-02-08T22:49:16.721" v="2903" actId="20577"/>
          <ac:graphicFrameMkLst>
            <pc:docMk/>
            <pc:sldMk cId="2317544649" sldId="257"/>
            <ac:graphicFrameMk id="5" creationId="{4EFADE51-62F6-4C5C-A7F9-6F3AB568BB21}"/>
          </ac:graphicFrameMkLst>
        </pc:graphicFrameChg>
        <pc:picChg chg="add del">
          <ac:chgData name="Claudia Politeanu" userId="e8fbc5e9-416f-4020-b62f-121035cfa024" providerId="ADAL" clId="{AFC31AFE-8822-4B0D-BE4B-D55D87743583}" dt="2020-02-08T16:27:17.485" v="1018" actId="26606"/>
          <ac:picMkLst>
            <pc:docMk/>
            <pc:sldMk cId="2317544649" sldId="257"/>
            <ac:picMk id="10" creationId="{174E31E4-530B-4247-962C-F46F5F66DFFB}"/>
          </ac:picMkLst>
        </pc:picChg>
        <pc:picChg chg="add del">
          <ac:chgData name="Claudia Politeanu" userId="e8fbc5e9-416f-4020-b62f-121035cfa024" providerId="ADAL" clId="{AFC31AFE-8822-4B0D-BE4B-D55D87743583}" dt="2020-02-08T16:28:13.266" v="1020" actId="26606"/>
          <ac:picMkLst>
            <pc:docMk/>
            <pc:sldMk cId="2317544649" sldId="257"/>
            <ac:picMk id="53" creationId="{174E31E4-530B-4247-962C-F46F5F66DFFB}"/>
          </ac:picMkLst>
        </pc:picChg>
        <pc:picChg chg="add del">
          <ac:chgData name="Claudia Politeanu" userId="e8fbc5e9-416f-4020-b62f-121035cfa024" providerId="ADAL" clId="{AFC31AFE-8822-4B0D-BE4B-D55D87743583}" dt="2020-02-08T16:25:37.278" v="972" actId="26606"/>
          <ac:picMkLst>
            <pc:docMk/>
            <pc:sldMk cId="2317544649" sldId="257"/>
            <ac:picMk id="56" creationId="{174E31E4-530B-4247-962C-F46F5F66DFFB}"/>
          </ac:picMkLst>
        </pc:picChg>
        <pc:picChg chg="add">
          <ac:chgData name="Claudia Politeanu" userId="e8fbc5e9-416f-4020-b62f-121035cfa024" providerId="ADAL" clId="{AFC31AFE-8822-4B0D-BE4B-D55D87743583}" dt="2020-02-08T16:28:13.266" v="1020" actId="26606"/>
          <ac:picMkLst>
            <pc:docMk/>
            <pc:sldMk cId="2317544649" sldId="257"/>
            <ac:picMk id="102" creationId="{174E31E4-530B-4247-962C-F46F5F66DFFB}"/>
          </ac:picMkLst>
        </pc:picChg>
        <pc:picChg chg="add del">
          <ac:chgData name="Claudia Politeanu" userId="e8fbc5e9-416f-4020-b62f-121035cfa024" providerId="ADAL" clId="{AFC31AFE-8822-4B0D-BE4B-D55D87743583}" dt="2020-02-08T16:25:35.298" v="971" actId="26606"/>
          <ac:picMkLst>
            <pc:docMk/>
            <pc:sldMk cId="2317544649" sldId="257"/>
            <ac:picMk id="104" creationId="{174E31E4-530B-4247-962C-F46F5F66DFFB}"/>
          </ac:picMkLst>
        </pc:picChg>
      </pc:sldChg>
      <pc:sldChg chg="addSp modSp add mod setBg">
        <pc:chgData name="Claudia Politeanu" userId="e8fbc5e9-416f-4020-b62f-121035cfa024" providerId="ADAL" clId="{AFC31AFE-8822-4B0D-BE4B-D55D87743583}" dt="2020-02-08T22:40:38.680" v="2650" actId="20577"/>
        <pc:sldMkLst>
          <pc:docMk/>
          <pc:sldMk cId="1677274809" sldId="258"/>
        </pc:sldMkLst>
        <pc:spChg chg="add mod">
          <ac:chgData name="Claudia Politeanu" userId="e8fbc5e9-416f-4020-b62f-121035cfa024" providerId="ADAL" clId="{AFC31AFE-8822-4B0D-BE4B-D55D87743583}" dt="2020-02-08T12:45:06.173" v="707" actId="26606"/>
          <ac:spMkLst>
            <pc:docMk/>
            <pc:sldMk cId="1677274809" sldId="258"/>
            <ac:spMk id="2" creationId="{FDFBD4B4-4D65-4972-A9CE-AEE747FBE39B}"/>
          </ac:spMkLst>
        </pc:spChg>
        <pc:spChg chg="add mod">
          <ac:chgData name="Claudia Politeanu" userId="e8fbc5e9-416f-4020-b62f-121035cfa024" providerId="ADAL" clId="{AFC31AFE-8822-4B0D-BE4B-D55D87743583}" dt="2020-02-08T22:40:38.680" v="2650" actId="20577"/>
          <ac:spMkLst>
            <pc:docMk/>
            <pc:sldMk cId="1677274809" sldId="258"/>
            <ac:spMk id="3" creationId="{B93985AA-7F17-4DF8-8BA3-B5B085E9EFB5}"/>
          </ac:spMkLst>
        </pc:spChg>
        <pc:spChg chg="add">
          <ac:chgData name="Claudia Politeanu" userId="e8fbc5e9-416f-4020-b62f-121035cfa024" providerId="ADAL" clId="{AFC31AFE-8822-4B0D-BE4B-D55D87743583}" dt="2020-02-08T12:45:06.173" v="707" actId="26606"/>
          <ac:spMkLst>
            <pc:docMk/>
            <pc:sldMk cId="1677274809" sldId="258"/>
            <ac:spMk id="51" creationId="{E978A47D-4F17-40FE-AB70-7AF78A9575EB}"/>
          </ac:spMkLst>
        </pc:spChg>
        <pc:grpChg chg="add">
          <ac:chgData name="Claudia Politeanu" userId="e8fbc5e9-416f-4020-b62f-121035cfa024" providerId="ADAL" clId="{AFC31AFE-8822-4B0D-BE4B-D55D87743583}" dt="2020-02-08T12:45:06.173" v="707" actId="26606"/>
          <ac:grpSpMkLst>
            <pc:docMk/>
            <pc:sldMk cId="1677274809" sldId="258"/>
            <ac:grpSpMk id="10" creationId="{3BAEF7DA-43C4-4736-B5A3-B48E6125AB2D}"/>
          </ac:grpSpMkLst>
        </pc:grpChg>
        <pc:grpChg chg="add">
          <ac:chgData name="Claudia Politeanu" userId="e8fbc5e9-416f-4020-b62f-121035cfa024" providerId="ADAL" clId="{AFC31AFE-8822-4B0D-BE4B-D55D87743583}" dt="2020-02-08T12:45:06.173" v="707" actId="26606"/>
          <ac:grpSpMkLst>
            <pc:docMk/>
            <pc:sldMk cId="1677274809" sldId="258"/>
            <ac:grpSpMk id="53" creationId="{85BE3A7E-6A3F-401E-A025-BBB8FDB8DD30}"/>
          </ac:grpSpMkLst>
        </pc:grpChg>
        <pc:grpChg chg="add">
          <ac:chgData name="Claudia Politeanu" userId="e8fbc5e9-416f-4020-b62f-121035cfa024" providerId="ADAL" clId="{AFC31AFE-8822-4B0D-BE4B-D55D87743583}" dt="2020-02-08T12:45:06.173" v="707" actId="26606"/>
          <ac:grpSpMkLst>
            <pc:docMk/>
            <pc:sldMk cId="1677274809" sldId="258"/>
            <ac:grpSpMk id="84" creationId="{F4E035BE-9FF4-43D3-BC25-CF582D7FF85E}"/>
          </ac:grpSpMkLst>
        </pc:grpChg>
        <pc:picChg chg="add">
          <ac:chgData name="Claudia Politeanu" userId="e8fbc5e9-416f-4020-b62f-121035cfa024" providerId="ADAL" clId="{AFC31AFE-8822-4B0D-BE4B-D55D87743583}" dt="2020-02-08T12:45:06.173" v="707" actId="26606"/>
          <ac:picMkLst>
            <pc:docMk/>
            <pc:sldMk cId="1677274809" sldId="258"/>
            <ac:picMk id="8" creationId="{9FBB3149-8289-4060-BB01-ED3047C53146}"/>
          </ac:picMkLst>
        </pc:picChg>
        <pc:cxnChg chg="add">
          <ac:chgData name="Claudia Politeanu" userId="e8fbc5e9-416f-4020-b62f-121035cfa024" providerId="ADAL" clId="{AFC31AFE-8822-4B0D-BE4B-D55D87743583}" dt="2020-02-08T12:45:06.173" v="707" actId="26606"/>
          <ac:cxnSpMkLst>
            <pc:docMk/>
            <pc:sldMk cId="1677274809" sldId="258"/>
            <ac:cxnSpMk id="82" creationId="{085ECEC0-FF5D-4348-92C7-1EA7C61E770C}"/>
          </ac:cxnSpMkLst>
        </pc:cxnChg>
      </pc:sldChg>
      <pc:sldChg chg="addSp delSp modSp add mod setBg">
        <pc:chgData name="Claudia Politeanu" userId="e8fbc5e9-416f-4020-b62f-121035cfa024" providerId="ADAL" clId="{AFC31AFE-8822-4B0D-BE4B-D55D87743583}" dt="2020-02-08T17:33:20.157" v="1481" actId="20577"/>
        <pc:sldMkLst>
          <pc:docMk/>
          <pc:sldMk cId="224703139" sldId="259"/>
        </pc:sldMkLst>
        <pc:spChg chg="add mod">
          <ac:chgData name="Claudia Politeanu" userId="e8fbc5e9-416f-4020-b62f-121035cfa024" providerId="ADAL" clId="{AFC31AFE-8822-4B0D-BE4B-D55D87743583}" dt="2020-02-08T16:26:46.175" v="1005" actId="26606"/>
          <ac:spMkLst>
            <pc:docMk/>
            <pc:sldMk cId="224703139" sldId="259"/>
            <ac:spMk id="2" creationId="{2697DE4C-7DB9-4220-BEBA-5A61FC3B3661}"/>
          </ac:spMkLst>
        </pc:spChg>
        <pc:spChg chg="add del mod">
          <ac:chgData name="Claudia Politeanu" userId="e8fbc5e9-416f-4020-b62f-121035cfa024" providerId="ADAL" clId="{AFC31AFE-8822-4B0D-BE4B-D55D87743583}" dt="2020-02-08T16:26:46.175" v="1005" actId="26606"/>
          <ac:spMkLst>
            <pc:docMk/>
            <pc:sldMk cId="224703139" sldId="259"/>
            <ac:spMk id="3" creationId="{9EE6B614-9110-4C1A-9368-3C650241FCF9}"/>
          </ac:spMkLst>
        </pc:spChg>
        <pc:spChg chg="add">
          <ac:chgData name="Claudia Politeanu" userId="e8fbc5e9-416f-4020-b62f-121035cfa024" providerId="ADAL" clId="{AFC31AFE-8822-4B0D-BE4B-D55D87743583}" dt="2020-02-08T16:26:46.175" v="1005" actId="26606"/>
          <ac:spMkLst>
            <pc:docMk/>
            <pc:sldMk cId="224703139" sldId="259"/>
            <ac:spMk id="53" creationId="{C6270675-9512-4978-8583-36659256EE23}"/>
          </ac:spMkLst>
        </pc:spChg>
        <pc:grpChg chg="add">
          <ac:chgData name="Claudia Politeanu" userId="e8fbc5e9-416f-4020-b62f-121035cfa024" providerId="ADAL" clId="{AFC31AFE-8822-4B0D-BE4B-D55D87743583}" dt="2020-02-08T16:26:46.175" v="1005" actId="26606"/>
          <ac:grpSpMkLst>
            <pc:docMk/>
            <pc:sldMk cId="224703139" sldId="259"/>
            <ac:grpSpMk id="7" creationId="{96FA2727-C33B-44D1-885B-76DC0424E577}"/>
          </ac:grpSpMkLst>
        </pc:grpChg>
        <pc:grpChg chg="add del">
          <ac:chgData name="Claudia Politeanu" userId="e8fbc5e9-416f-4020-b62f-121035cfa024" providerId="ADAL" clId="{AFC31AFE-8822-4B0D-BE4B-D55D87743583}" dt="2020-02-08T16:25:40.583" v="980" actId="26606"/>
          <ac:grpSpMkLst>
            <pc:docMk/>
            <pc:sldMk cId="224703139" sldId="259"/>
            <ac:grpSpMk id="12" creationId="{96FA2727-C33B-44D1-885B-76DC0424E577}"/>
          </ac:grpSpMkLst>
        </pc:grpChg>
        <pc:graphicFrameChg chg="add del mod">
          <ac:chgData name="Claudia Politeanu" userId="e8fbc5e9-416f-4020-b62f-121035cfa024" providerId="ADAL" clId="{AFC31AFE-8822-4B0D-BE4B-D55D87743583}" dt="2020-02-08T16:25:40.583" v="980" actId="26606"/>
          <ac:graphicFrameMkLst>
            <pc:docMk/>
            <pc:sldMk cId="224703139" sldId="259"/>
            <ac:graphicFrameMk id="5" creationId="{46F7F6D1-3DAB-43B0-AF51-B3D2604EF754}"/>
          </ac:graphicFrameMkLst>
        </pc:graphicFrameChg>
        <pc:graphicFrameChg chg="add mod">
          <ac:chgData name="Claudia Politeanu" userId="e8fbc5e9-416f-4020-b62f-121035cfa024" providerId="ADAL" clId="{AFC31AFE-8822-4B0D-BE4B-D55D87743583}" dt="2020-02-08T17:33:20.157" v="1481" actId="20577"/>
          <ac:graphicFrameMkLst>
            <pc:docMk/>
            <pc:sldMk cId="224703139" sldId="259"/>
            <ac:graphicFrameMk id="8" creationId="{CA51F880-AD1C-4B37-86AF-9B706B104D55}"/>
          </ac:graphicFrameMkLst>
        </pc:graphicFrameChg>
        <pc:picChg chg="add">
          <ac:chgData name="Claudia Politeanu" userId="e8fbc5e9-416f-4020-b62f-121035cfa024" providerId="ADAL" clId="{AFC31AFE-8822-4B0D-BE4B-D55D87743583}" dt="2020-02-08T16:26:46.175" v="1005" actId="26606"/>
          <ac:picMkLst>
            <pc:docMk/>
            <pc:sldMk cId="224703139" sldId="259"/>
            <ac:picMk id="6" creationId="{174E31E4-530B-4247-962C-F46F5F66DFFB}"/>
          </ac:picMkLst>
        </pc:picChg>
        <pc:picChg chg="add del">
          <ac:chgData name="Claudia Politeanu" userId="e8fbc5e9-416f-4020-b62f-121035cfa024" providerId="ADAL" clId="{AFC31AFE-8822-4B0D-BE4B-D55D87743583}" dt="2020-02-08T16:25:40.583" v="980" actId="26606"/>
          <ac:picMkLst>
            <pc:docMk/>
            <pc:sldMk cId="224703139" sldId="259"/>
            <ac:picMk id="10" creationId="{174E31E4-530B-4247-962C-F46F5F66DFFB}"/>
          </ac:picMkLst>
        </pc:picChg>
      </pc:sldChg>
      <pc:sldChg chg="addSp delSp modSp add del mod">
        <pc:chgData name="Claudia Politeanu" userId="e8fbc5e9-416f-4020-b62f-121035cfa024" providerId="ADAL" clId="{AFC31AFE-8822-4B0D-BE4B-D55D87743583}" dt="2020-02-08T16:25:31.349" v="970"/>
        <pc:sldMkLst>
          <pc:docMk/>
          <pc:sldMk cId="98826751" sldId="260"/>
        </pc:sldMkLst>
        <pc:spChg chg="add del mod">
          <ac:chgData name="Claudia Politeanu" userId="e8fbc5e9-416f-4020-b62f-121035cfa024" providerId="ADAL" clId="{AFC31AFE-8822-4B0D-BE4B-D55D87743583}" dt="2020-02-08T16:25:29.984" v="969" actId="767"/>
          <ac:spMkLst>
            <pc:docMk/>
            <pc:sldMk cId="98826751" sldId="260"/>
            <ac:spMk id="2" creationId="{B40ACD35-D267-42F6-ADEE-A96CC3D62EB9}"/>
          </ac:spMkLst>
        </pc:spChg>
        <pc:spChg chg="add del mod">
          <ac:chgData name="Claudia Politeanu" userId="e8fbc5e9-416f-4020-b62f-121035cfa024" providerId="ADAL" clId="{AFC31AFE-8822-4B0D-BE4B-D55D87743583}" dt="2020-02-08T16:25:24.820" v="966" actId="767"/>
          <ac:spMkLst>
            <pc:docMk/>
            <pc:sldMk cId="98826751" sldId="260"/>
            <ac:spMk id="3" creationId="{78536C9D-24D0-4A38-87BA-06E167D21E79}"/>
          </ac:spMkLst>
        </pc:spChg>
      </pc:sldChg>
      <pc:sldChg chg="addSp delSp modSp add mod setBg setClrOvrMap">
        <pc:chgData name="Claudia Politeanu" userId="e8fbc5e9-416f-4020-b62f-121035cfa024" providerId="ADAL" clId="{AFC31AFE-8822-4B0D-BE4B-D55D87743583}" dt="2020-02-09T00:08:10.612" v="3021" actId="478"/>
        <pc:sldMkLst>
          <pc:docMk/>
          <pc:sldMk cId="2386527961" sldId="260"/>
        </pc:sldMkLst>
        <pc:spChg chg="add mod">
          <ac:chgData name="Claudia Politeanu" userId="e8fbc5e9-416f-4020-b62f-121035cfa024" providerId="ADAL" clId="{AFC31AFE-8822-4B0D-BE4B-D55D87743583}" dt="2020-02-08T17:34:37.766" v="1498" actId="26606"/>
          <ac:spMkLst>
            <pc:docMk/>
            <pc:sldMk cId="2386527961" sldId="260"/>
            <ac:spMk id="2" creationId="{BAC3FBBE-3075-4627-8566-C2804598A2BB}"/>
          </ac:spMkLst>
        </pc:spChg>
        <pc:spChg chg="add del mod">
          <ac:chgData name="Claudia Politeanu" userId="e8fbc5e9-416f-4020-b62f-121035cfa024" providerId="ADAL" clId="{AFC31AFE-8822-4B0D-BE4B-D55D87743583}" dt="2020-02-08T17:31:26.534" v="1444" actId="26606"/>
          <ac:spMkLst>
            <pc:docMk/>
            <pc:sldMk cId="2386527961" sldId="260"/>
            <ac:spMk id="3" creationId="{44F7DA84-DCDE-4BB7-8CAD-2C98AC751C4B}"/>
          </ac:spMkLst>
        </pc:spChg>
        <pc:spChg chg="add del">
          <ac:chgData name="Claudia Politeanu" userId="e8fbc5e9-416f-4020-b62f-121035cfa024" providerId="ADAL" clId="{AFC31AFE-8822-4B0D-BE4B-D55D87743583}" dt="2020-02-08T16:29:55.829" v="1036" actId="26606"/>
          <ac:spMkLst>
            <pc:docMk/>
            <pc:sldMk cId="2386527961" sldId="260"/>
            <ac:spMk id="69" creationId="{4B24F6DB-F114-44A7-BB56-D401884E4E7F}"/>
          </ac:spMkLst>
        </pc:spChg>
        <pc:spChg chg="add del">
          <ac:chgData name="Claudia Politeanu" userId="e8fbc5e9-416f-4020-b62f-121035cfa024" providerId="ADAL" clId="{AFC31AFE-8822-4B0D-BE4B-D55D87743583}" dt="2020-02-08T17:34:37.719" v="1497" actId="26606"/>
          <ac:spMkLst>
            <pc:docMk/>
            <pc:sldMk cId="2386527961" sldId="260"/>
            <ac:spMk id="99" creationId="{2EEF4763-EB4A-4A35-89EB-AD2763B48C3B}"/>
          </ac:spMkLst>
        </pc:spChg>
        <pc:grpChg chg="add del">
          <ac:chgData name="Claudia Politeanu" userId="e8fbc5e9-416f-4020-b62f-121035cfa024" providerId="ADAL" clId="{AFC31AFE-8822-4B0D-BE4B-D55D87743583}" dt="2020-02-08T16:29:55.829" v="1036" actId="26606"/>
          <ac:grpSpMkLst>
            <pc:docMk/>
            <pc:sldMk cId="2386527961" sldId="260"/>
            <ac:grpSpMk id="9" creationId="{FF5EAD09-B81D-415F-8BCF-73C81AE05F21}"/>
          </ac:grpSpMkLst>
        </pc:grpChg>
        <pc:grpChg chg="add del">
          <ac:chgData name="Claudia Politeanu" userId="e8fbc5e9-416f-4020-b62f-121035cfa024" providerId="ADAL" clId="{AFC31AFE-8822-4B0D-BE4B-D55D87743583}" dt="2020-02-08T17:34:37.766" v="1498" actId="26606"/>
          <ac:grpSpMkLst>
            <pc:docMk/>
            <pc:sldMk cId="2386527961" sldId="260"/>
            <ac:grpSpMk id="12" creationId="{96FA2727-C33B-44D1-885B-76DC0424E577}"/>
          </ac:grpSpMkLst>
        </pc:grpChg>
        <pc:grpChg chg="add del">
          <ac:chgData name="Claudia Politeanu" userId="e8fbc5e9-416f-4020-b62f-121035cfa024" providerId="ADAL" clId="{AFC31AFE-8822-4B0D-BE4B-D55D87743583}" dt="2020-02-08T17:34:33.669" v="1495" actId="26606"/>
          <ac:grpSpMkLst>
            <pc:docMk/>
            <pc:sldMk cId="2386527961" sldId="260"/>
            <ac:grpSpMk id="58" creationId="{96FA2727-C33B-44D1-885B-76DC0424E577}"/>
          </ac:grpSpMkLst>
        </pc:grpChg>
        <pc:grpChg chg="add del">
          <ac:chgData name="Claudia Politeanu" userId="e8fbc5e9-416f-4020-b62f-121035cfa024" providerId="ADAL" clId="{AFC31AFE-8822-4B0D-BE4B-D55D87743583}" dt="2020-02-08T16:29:55.829" v="1036" actId="26606"/>
          <ac:grpSpMkLst>
            <pc:docMk/>
            <pc:sldMk cId="2386527961" sldId="260"/>
            <ac:grpSpMk id="65" creationId="{9BE10567-6165-46A7-867D-4690A16B46D6}"/>
          </ac:grpSpMkLst>
        </pc:grpChg>
        <pc:grpChg chg="add del">
          <ac:chgData name="Claudia Politeanu" userId="e8fbc5e9-416f-4020-b62f-121035cfa024" providerId="ADAL" clId="{AFC31AFE-8822-4B0D-BE4B-D55D87743583}" dt="2020-02-08T16:29:55.829" v="1036" actId="26606"/>
          <ac:grpSpMkLst>
            <pc:docMk/>
            <pc:sldMk cId="2386527961" sldId="260"/>
            <ac:grpSpMk id="71" creationId="{4DB50ECD-225E-4F81-AF7B-706DD05F3BA8}"/>
          </ac:grpSpMkLst>
        </pc:grpChg>
        <pc:grpChg chg="add del">
          <ac:chgData name="Claudia Politeanu" userId="e8fbc5e9-416f-4020-b62f-121035cfa024" providerId="ADAL" clId="{AFC31AFE-8822-4B0D-BE4B-D55D87743583}" dt="2020-02-08T17:34:37.719" v="1497" actId="26606"/>
          <ac:grpSpMkLst>
            <pc:docMk/>
            <pc:sldMk cId="2386527961" sldId="260"/>
            <ac:grpSpMk id="101" creationId="{96FA2727-C33B-44D1-885B-76DC0424E577}"/>
          </ac:grpSpMkLst>
        </pc:grpChg>
        <pc:grpChg chg="add">
          <ac:chgData name="Claudia Politeanu" userId="e8fbc5e9-416f-4020-b62f-121035cfa024" providerId="ADAL" clId="{AFC31AFE-8822-4B0D-BE4B-D55D87743583}" dt="2020-02-08T17:34:37.766" v="1498" actId="26606"/>
          <ac:grpSpMkLst>
            <pc:docMk/>
            <pc:sldMk cId="2386527961" sldId="260"/>
            <ac:grpSpMk id="107" creationId="{96FA2727-C33B-44D1-885B-76DC0424E577}"/>
          </ac:grpSpMkLst>
        </pc:grpChg>
        <pc:graphicFrameChg chg="add mod modGraphic">
          <ac:chgData name="Claudia Politeanu" userId="e8fbc5e9-416f-4020-b62f-121035cfa024" providerId="ADAL" clId="{AFC31AFE-8822-4B0D-BE4B-D55D87743583}" dt="2020-02-09T00:08:10.612" v="3021" actId="478"/>
          <ac:graphicFrameMkLst>
            <pc:docMk/>
            <pc:sldMk cId="2386527961" sldId="260"/>
            <ac:graphicFrameMk id="5" creationId="{00BDE41E-E0EB-455E-A531-D284E3F4B478}"/>
          </ac:graphicFrameMkLst>
        </pc:graphicFrameChg>
        <pc:picChg chg="add del">
          <ac:chgData name="Claudia Politeanu" userId="e8fbc5e9-416f-4020-b62f-121035cfa024" providerId="ADAL" clId="{AFC31AFE-8822-4B0D-BE4B-D55D87743583}" dt="2020-02-08T16:29:55.829" v="1036" actId="26606"/>
          <ac:picMkLst>
            <pc:docMk/>
            <pc:sldMk cId="2386527961" sldId="260"/>
            <ac:picMk id="7" creationId="{9ACD3AF8-B16E-4174-8C1A-41F683C4AF8A}"/>
          </ac:picMkLst>
        </pc:picChg>
        <pc:picChg chg="add del">
          <ac:chgData name="Claudia Politeanu" userId="e8fbc5e9-416f-4020-b62f-121035cfa024" providerId="ADAL" clId="{AFC31AFE-8822-4B0D-BE4B-D55D87743583}" dt="2020-02-08T17:34:37.766" v="1498" actId="26606"/>
          <ac:picMkLst>
            <pc:docMk/>
            <pc:sldMk cId="2386527961" sldId="260"/>
            <ac:picMk id="10" creationId="{174E31E4-530B-4247-962C-F46F5F66DFFB}"/>
          </ac:picMkLst>
        </pc:picChg>
        <pc:picChg chg="add del">
          <ac:chgData name="Claudia Politeanu" userId="e8fbc5e9-416f-4020-b62f-121035cfa024" providerId="ADAL" clId="{AFC31AFE-8822-4B0D-BE4B-D55D87743583}" dt="2020-02-08T17:34:33.669" v="1495" actId="26606"/>
          <ac:picMkLst>
            <pc:docMk/>
            <pc:sldMk cId="2386527961" sldId="260"/>
            <ac:picMk id="56" creationId="{174E31E4-530B-4247-962C-F46F5F66DFFB}"/>
          </ac:picMkLst>
        </pc:picChg>
        <pc:picChg chg="add del">
          <ac:chgData name="Claudia Politeanu" userId="e8fbc5e9-416f-4020-b62f-121035cfa024" providerId="ADAL" clId="{AFC31AFE-8822-4B0D-BE4B-D55D87743583}" dt="2020-02-08T17:34:37.719" v="1497" actId="26606"/>
          <ac:picMkLst>
            <pc:docMk/>
            <pc:sldMk cId="2386527961" sldId="260"/>
            <ac:picMk id="100" creationId="{174E31E4-530B-4247-962C-F46F5F66DFFB}"/>
          </ac:picMkLst>
        </pc:picChg>
        <pc:picChg chg="add">
          <ac:chgData name="Claudia Politeanu" userId="e8fbc5e9-416f-4020-b62f-121035cfa024" providerId="ADAL" clId="{AFC31AFE-8822-4B0D-BE4B-D55D87743583}" dt="2020-02-08T17:34:37.766" v="1498" actId="26606"/>
          <ac:picMkLst>
            <pc:docMk/>
            <pc:sldMk cId="2386527961" sldId="260"/>
            <ac:picMk id="106" creationId="{174E31E4-530B-4247-962C-F46F5F66DFFB}"/>
          </ac:picMkLst>
        </pc:picChg>
      </pc:sldChg>
      <pc:sldChg chg="addSp delSp modSp add mod setBg">
        <pc:chgData name="Claudia Politeanu" userId="e8fbc5e9-416f-4020-b62f-121035cfa024" providerId="ADAL" clId="{AFC31AFE-8822-4B0D-BE4B-D55D87743583}" dt="2020-02-08T17:53:27.599" v="1519" actId="5793"/>
        <pc:sldMkLst>
          <pc:docMk/>
          <pc:sldMk cId="1911625255" sldId="261"/>
        </pc:sldMkLst>
        <pc:spChg chg="add mod">
          <ac:chgData name="Claudia Politeanu" userId="e8fbc5e9-416f-4020-b62f-121035cfa024" providerId="ADAL" clId="{AFC31AFE-8822-4B0D-BE4B-D55D87743583}" dt="2020-02-08T17:53:27.599" v="1519" actId="5793"/>
          <ac:spMkLst>
            <pc:docMk/>
            <pc:sldMk cId="1911625255" sldId="261"/>
            <ac:spMk id="2" creationId="{F4CCAE41-548E-4B7C-B7C4-80E0F0BE7A7E}"/>
          </ac:spMkLst>
        </pc:spChg>
        <pc:spChg chg="add del mod">
          <ac:chgData name="Claudia Politeanu" userId="e8fbc5e9-416f-4020-b62f-121035cfa024" providerId="ADAL" clId="{AFC31AFE-8822-4B0D-BE4B-D55D87743583}" dt="2020-02-08T17:16:36.424" v="1221" actId="26606"/>
          <ac:spMkLst>
            <pc:docMk/>
            <pc:sldMk cId="1911625255" sldId="261"/>
            <ac:spMk id="3" creationId="{E5D46F62-FAFB-4D3E-BD05-68F199F3AE7A}"/>
          </ac:spMkLst>
        </pc:spChg>
        <pc:spChg chg="add">
          <ac:chgData name="Claudia Politeanu" userId="e8fbc5e9-416f-4020-b62f-121035cfa024" providerId="ADAL" clId="{AFC31AFE-8822-4B0D-BE4B-D55D87743583}" dt="2020-02-08T17:17:53.764" v="1226" actId="26606"/>
          <ac:spMkLst>
            <pc:docMk/>
            <pc:sldMk cId="1911625255" sldId="261"/>
            <ac:spMk id="99" creationId="{C6270675-9512-4978-8583-36659256EE23}"/>
          </ac:spMkLst>
        </pc:spChg>
        <pc:grpChg chg="add del">
          <ac:chgData name="Claudia Politeanu" userId="e8fbc5e9-416f-4020-b62f-121035cfa024" providerId="ADAL" clId="{AFC31AFE-8822-4B0D-BE4B-D55D87743583}" dt="2020-02-08T17:17:53.764" v="1226" actId="26606"/>
          <ac:grpSpMkLst>
            <pc:docMk/>
            <pc:sldMk cId="1911625255" sldId="261"/>
            <ac:grpSpMk id="12" creationId="{96FA2727-C33B-44D1-885B-76DC0424E577}"/>
          </ac:grpSpMkLst>
        </pc:grpChg>
        <pc:grpChg chg="add">
          <ac:chgData name="Claudia Politeanu" userId="e8fbc5e9-416f-4020-b62f-121035cfa024" providerId="ADAL" clId="{AFC31AFE-8822-4B0D-BE4B-D55D87743583}" dt="2020-02-08T17:17:53.764" v="1226" actId="26606"/>
          <ac:grpSpMkLst>
            <pc:docMk/>
            <pc:sldMk cId="1911625255" sldId="261"/>
            <ac:grpSpMk id="58" creationId="{96FA2727-C33B-44D1-885B-76DC0424E577}"/>
          </ac:grpSpMkLst>
        </pc:grpChg>
        <pc:graphicFrameChg chg="add mod modGraphic">
          <ac:chgData name="Claudia Politeanu" userId="e8fbc5e9-416f-4020-b62f-121035cfa024" providerId="ADAL" clId="{AFC31AFE-8822-4B0D-BE4B-D55D87743583}" dt="2020-02-08T17:33:58.160" v="1491" actId="20577"/>
          <ac:graphicFrameMkLst>
            <pc:docMk/>
            <pc:sldMk cId="1911625255" sldId="261"/>
            <ac:graphicFrameMk id="5" creationId="{64521173-5215-4521-AFBD-D950BCE5C730}"/>
          </ac:graphicFrameMkLst>
        </pc:graphicFrameChg>
        <pc:picChg chg="add del">
          <ac:chgData name="Claudia Politeanu" userId="e8fbc5e9-416f-4020-b62f-121035cfa024" providerId="ADAL" clId="{AFC31AFE-8822-4B0D-BE4B-D55D87743583}" dt="2020-02-08T17:17:53.764" v="1226" actId="26606"/>
          <ac:picMkLst>
            <pc:docMk/>
            <pc:sldMk cId="1911625255" sldId="261"/>
            <ac:picMk id="10" creationId="{174E31E4-530B-4247-962C-F46F5F66DFFB}"/>
          </ac:picMkLst>
        </pc:picChg>
        <pc:picChg chg="add">
          <ac:chgData name="Claudia Politeanu" userId="e8fbc5e9-416f-4020-b62f-121035cfa024" providerId="ADAL" clId="{AFC31AFE-8822-4B0D-BE4B-D55D87743583}" dt="2020-02-08T17:17:53.764" v="1226" actId="26606"/>
          <ac:picMkLst>
            <pc:docMk/>
            <pc:sldMk cId="1911625255" sldId="261"/>
            <ac:picMk id="56" creationId="{174E31E4-530B-4247-962C-F46F5F66DFFB}"/>
          </ac:picMkLst>
        </pc:picChg>
      </pc:sldChg>
      <pc:sldChg chg="addSp delSp modSp add mod setBg">
        <pc:chgData name="Claudia Politeanu" userId="e8fbc5e9-416f-4020-b62f-121035cfa024" providerId="ADAL" clId="{AFC31AFE-8822-4B0D-BE4B-D55D87743583}" dt="2020-02-08T22:50:00.778" v="2910" actId="20577"/>
        <pc:sldMkLst>
          <pc:docMk/>
          <pc:sldMk cId="1689821594" sldId="262"/>
        </pc:sldMkLst>
        <pc:spChg chg="add mod">
          <ac:chgData name="Claudia Politeanu" userId="e8fbc5e9-416f-4020-b62f-121035cfa024" providerId="ADAL" clId="{AFC31AFE-8822-4B0D-BE4B-D55D87743583}" dt="2020-02-08T20:21:47.984" v="2100" actId="26606"/>
          <ac:spMkLst>
            <pc:docMk/>
            <pc:sldMk cId="1689821594" sldId="262"/>
            <ac:spMk id="2" creationId="{0020F285-C63B-46BE-AFA9-022B1D5CB037}"/>
          </ac:spMkLst>
        </pc:spChg>
        <pc:spChg chg="add mod">
          <ac:chgData name="Claudia Politeanu" userId="e8fbc5e9-416f-4020-b62f-121035cfa024" providerId="ADAL" clId="{AFC31AFE-8822-4B0D-BE4B-D55D87743583}" dt="2020-02-08T22:50:00.778" v="2910" actId="20577"/>
          <ac:spMkLst>
            <pc:docMk/>
            <pc:sldMk cId="1689821594" sldId="262"/>
            <ac:spMk id="3" creationId="{78742DA4-AB55-4A1A-BA7D-26FE03A4F5BB}"/>
          </ac:spMkLst>
        </pc:spChg>
        <pc:spChg chg="add del mod">
          <ac:chgData name="Claudia Politeanu" userId="e8fbc5e9-416f-4020-b62f-121035cfa024" providerId="ADAL" clId="{AFC31AFE-8822-4B0D-BE4B-D55D87743583}" dt="2020-02-08T20:21:36.022" v="2097" actId="478"/>
          <ac:spMkLst>
            <pc:docMk/>
            <pc:sldMk cId="1689821594" sldId="262"/>
            <ac:spMk id="4" creationId="{324E5D31-D961-4140-96D1-2E6F2D9717D5}"/>
          </ac:spMkLst>
        </pc:spChg>
        <pc:spChg chg="add">
          <ac:chgData name="Claudia Politeanu" userId="e8fbc5e9-416f-4020-b62f-121035cfa024" providerId="ADAL" clId="{AFC31AFE-8822-4B0D-BE4B-D55D87743583}" dt="2020-02-08T20:21:47.984" v="2100" actId="26606"/>
          <ac:spMkLst>
            <pc:docMk/>
            <pc:sldMk cId="1689821594" sldId="262"/>
            <ac:spMk id="51" creationId="{E978A47D-4F17-40FE-AB70-7AF78A9575EB}"/>
          </ac:spMkLst>
        </pc:spChg>
        <pc:grpChg chg="add">
          <ac:chgData name="Claudia Politeanu" userId="e8fbc5e9-416f-4020-b62f-121035cfa024" providerId="ADAL" clId="{AFC31AFE-8822-4B0D-BE4B-D55D87743583}" dt="2020-02-08T20:21:47.984" v="2100" actId="26606"/>
          <ac:grpSpMkLst>
            <pc:docMk/>
            <pc:sldMk cId="1689821594" sldId="262"/>
            <ac:grpSpMk id="10" creationId="{3BAEF7DA-43C4-4736-B5A3-B48E6125AB2D}"/>
          </ac:grpSpMkLst>
        </pc:grpChg>
        <pc:grpChg chg="add">
          <ac:chgData name="Claudia Politeanu" userId="e8fbc5e9-416f-4020-b62f-121035cfa024" providerId="ADAL" clId="{AFC31AFE-8822-4B0D-BE4B-D55D87743583}" dt="2020-02-08T20:21:47.984" v="2100" actId="26606"/>
          <ac:grpSpMkLst>
            <pc:docMk/>
            <pc:sldMk cId="1689821594" sldId="262"/>
            <ac:grpSpMk id="53" creationId="{85BE3A7E-6A3F-401E-A025-BBB8FDB8DD30}"/>
          </ac:grpSpMkLst>
        </pc:grpChg>
        <pc:grpChg chg="add">
          <ac:chgData name="Claudia Politeanu" userId="e8fbc5e9-416f-4020-b62f-121035cfa024" providerId="ADAL" clId="{AFC31AFE-8822-4B0D-BE4B-D55D87743583}" dt="2020-02-08T20:21:47.984" v="2100" actId="26606"/>
          <ac:grpSpMkLst>
            <pc:docMk/>
            <pc:sldMk cId="1689821594" sldId="262"/>
            <ac:grpSpMk id="84" creationId="{F4E035BE-9FF4-43D3-BC25-CF582D7FF85E}"/>
          </ac:grpSpMkLst>
        </pc:grpChg>
        <pc:picChg chg="add">
          <ac:chgData name="Claudia Politeanu" userId="e8fbc5e9-416f-4020-b62f-121035cfa024" providerId="ADAL" clId="{AFC31AFE-8822-4B0D-BE4B-D55D87743583}" dt="2020-02-08T20:21:47.984" v="2100" actId="26606"/>
          <ac:picMkLst>
            <pc:docMk/>
            <pc:sldMk cId="1689821594" sldId="262"/>
            <ac:picMk id="8" creationId="{9FBB3149-8289-4060-BB01-ED3047C53146}"/>
          </ac:picMkLst>
        </pc:picChg>
        <pc:cxnChg chg="add">
          <ac:chgData name="Claudia Politeanu" userId="e8fbc5e9-416f-4020-b62f-121035cfa024" providerId="ADAL" clId="{AFC31AFE-8822-4B0D-BE4B-D55D87743583}" dt="2020-02-08T20:21:47.984" v="2100" actId="26606"/>
          <ac:cxnSpMkLst>
            <pc:docMk/>
            <pc:sldMk cId="1689821594" sldId="262"/>
            <ac:cxnSpMk id="82" creationId="{085ECEC0-FF5D-4348-92C7-1EA7C61E770C}"/>
          </ac:cxnSpMkLst>
        </pc:cxnChg>
      </pc:sldChg>
      <pc:sldChg chg="addSp delSp modSp add mod setBg">
        <pc:chgData name="Claudia Politeanu" userId="e8fbc5e9-416f-4020-b62f-121035cfa024" providerId="ADAL" clId="{AFC31AFE-8822-4B0D-BE4B-D55D87743583}" dt="2020-02-08T21:56:31.411" v="2376" actId="27636"/>
        <pc:sldMkLst>
          <pc:docMk/>
          <pc:sldMk cId="2672562260" sldId="263"/>
        </pc:sldMkLst>
        <pc:spChg chg="add mod">
          <ac:chgData name="Claudia Politeanu" userId="e8fbc5e9-416f-4020-b62f-121035cfa024" providerId="ADAL" clId="{AFC31AFE-8822-4B0D-BE4B-D55D87743583}" dt="2020-02-08T21:20:38.057" v="2348" actId="122"/>
          <ac:spMkLst>
            <pc:docMk/>
            <pc:sldMk cId="2672562260" sldId="263"/>
            <ac:spMk id="2" creationId="{60015044-CD84-4AE7-B1FA-E96071CDFAAE}"/>
          </ac:spMkLst>
        </pc:spChg>
        <pc:spChg chg="add del mod">
          <ac:chgData name="Claudia Politeanu" userId="e8fbc5e9-416f-4020-b62f-121035cfa024" providerId="ADAL" clId="{AFC31AFE-8822-4B0D-BE4B-D55D87743583}" dt="2020-02-08T21:20:22.076" v="2345" actId="26606"/>
          <ac:spMkLst>
            <pc:docMk/>
            <pc:sldMk cId="2672562260" sldId="263"/>
            <ac:spMk id="3" creationId="{D7E3F85B-5A96-4CFE-B954-BD17E2AF72FE}"/>
          </ac:spMkLst>
        </pc:spChg>
        <pc:spChg chg="add del">
          <ac:chgData name="Claudia Politeanu" userId="e8fbc5e9-416f-4020-b62f-121035cfa024" providerId="ADAL" clId="{AFC31AFE-8822-4B0D-BE4B-D55D87743583}" dt="2020-02-08T21:20:22.027" v="2344" actId="26606"/>
          <ac:spMkLst>
            <pc:docMk/>
            <pc:sldMk cId="2672562260" sldId="263"/>
            <ac:spMk id="51" creationId="{6BFC9644-673A-459F-B3C5-9310A4E50E3B}"/>
          </ac:spMkLst>
        </pc:spChg>
        <pc:spChg chg="add del">
          <ac:chgData name="Claudia Politeanu" userId="e8fbc5e9-416f-4020-b62f-121035cfa024" providerId="ADAL" clId="{AFC31AFE-8822-4B0D-BE4B-D55D87743583}" dt="2020-02-08T21:20:22.027" v="2344" actId="26606"/>
          <ac:spMkLst>
            <pc:docMk/>
            <pc:sldMk cId="2672562260" sldId="263"/>
            <ac:spMk id="82" creationId="{7D1C411D-0818-4640-8657-2AF78250C802}"/>
          </ac:spMkLst>
        </pc:spChg>
        <pc:spChg chg="add del">
          <ac:chgData name="Claudia Politeanu" userId="e8fbc5e9-416f-4020-b62f-121035cfa024" providerId="ADAL" clId="{AFC31AFE-8822-4B0D-BE4B-D55D87743583}" dt="2020-02-08T21:20:22.027" v="2344" actId="26606"/>
          <ac:spMkLst>
            <pc:docMk/>
            <pc:sldMk cId="2672562260" sldId="263"/>
            <ac:spMk id="84" creationId="{D7E3F85B-5A96-4CFE-B954-BD17E2AF72FE}"/>
          </ac:spMkLst>
        </pc:spChg>
        <pc:spChg chg="add">
          <ac:chgData name="Claudia Politeanu" userId="e8fbc5e9-416f-4020-b62f-121035cfa024" providerId="ADAL" clId="{AFC31AFE-8822-4B0D-BE4B-D55D87743583}" dt="2020-02-08T21:20:22.076" v="2345" actId="26606"/>
          <ac:spMkLst>
            <pc:docMk/>
            <pc:sldMk cId="2672562260" sldId="263"/>
            <ac:spMk id="98" creationId="{E978A47D-4F17-40FE-AB70-7AF78A9575EB}"/>
          </ac:spMkLst>
        </pc:spChg>
        <pc:spChg chg="add mod">
          <ac:chgData name="Claudia Politeanu" userId="e8fbc5e9-416f-4020-b62f-121035cfa024" providerId="ADAL" clId="{AFC31AFE-8822-4B0D-BE4B-D55D87743583}" dt="2020-02-08T21:56:31.411" v="2376" actId="27636"/>
          <ac:spMkLst>
            <pc:docMk/>
            <pc:sldMk cId="2672562260" sldId="263"/>
            <ac:spMk id="101" creationId="{D7E3F85B-5A96-4CFE-B954-BD17E2AF72FE}"/>
          </ac:spMkLst>
        </pc:spChg>
        <pc:grpChg chg="add del">
          <ac:chgData name="Claudia Politeanu" userId="e8fbc5e9-416f-4020-b62f-121035cfa024" providerId="ADAL" clId="{AFC31AFE-8822-4B0D-BE4B-D55D87743583}" dt="2020-02-08T21:20:08.948" v="2342" actId="26606"/>
          <ac:grpSpMkLst>
            <pc:docMk/>
            <pc:sldMk cId="2672562260" sldId="263"/>
            <ac:grpSpMk id="12" creationId="{96FA2727-C33B-44D1-885B-76DC0424E577}"/>
          </ac:grpSpMkLst>
        </pc:grpChg>
        <pc:grpChg chg="add del">
          <ac:chgData name="Claudia Politeanu" userId="e8fbc5e9-416f-4020-b62f-121035cfa024" providerId="ADAL" clId="{AFC31AFE-8822-4B0D-BE4B-D55D87743583}" dt="2020-02-08T21:20:22.027" v="2344" actId="26606"/>
          <ac:grpSpMkLst>
            <pc:docMk/>
            <pc:sldMk cId="2672562260" sldId="263"/>
            <ac:grpSpMk id="53" creationId="{4ADB9295-9645-4BF2-ADFD-75800B7FAD06}"/>
          </ac:grpSpMkLst>
        </pc:grpChg>
        <pc:grpChg chg="add del">
          <ac:chgData name="Claudia Politeanu" userId="e8fbc5e9-416f-4020-b62f-121035cfa024" providerId="ADAL" clId="{AFC31AFE-8822-4B0D-BE4B-D55D87743583}" dt="2020-02-08T21:20:22.027" v="2344" actId="26606"/>
          <ac:grpSpMkLst>
            <pc:docMk/>
            <pc:sldMk cId="2672562260" sldId="263"/>
            <ac:grpSpMk id="81" creationId="{3BAEF7DA-43C4-4736-B5A3-B48E6125AB2D}"/>
          </ac:grpSpMkLst>
        </pc:grpChg>
        <pc:grpChg chg="add">
          <ac:chgData name="Claudia Politeanu" userId="e8fbc5e9-416f-4020-b62f-121035cfa024" providerId="ADAL" clId="{AFC31AFE-8822-4B0D-BE4B-D55D87743583}" dt="2020-02-08T21:20:22.076" v="2345" actId="26606"/>
          <ac:grpSpMkLst>
            <pc:docMk/>
            <pc:sldMk cId="2672562260" sldId="263"/>
            <ac:grpSpMk id="96" creationId="{3BAEF7DA-43C4-4736-B5A3-B48E6125AB2D}"/>
          </ac:grpSpMkLst>
        </pc:grpChg>
        <pc:grpChg chg="add">
          <ac:chgData name="Claudia Politeanu" userId="e8fbc5e9-416f-4020-b62f-121035cfa024" providerId="ADAL" clId="{AFC31AFE-8822-4B0D-BE4B-D55D87743583}" dt="2020-02-08T21:20:22.076" v="2345" actId="26606"/>
          <ac:grpSpMkLst>
            <pc:docMk/>
            <pc:sldMk cId="2672562260" sldId="263"/>
            <ac:grpSpMk id="99" creationId="{85BE3A7E-6A3F-401E-A025-BBB8FDB8DD30}"/>
          </ac:grpSpMkLst>
        </pc:grpChg>
        <pc:grpChg chg="add">
          <ac:chgData name="Claudia Politeanu" userId="e8fbc5e9-416f-4020-b62f-121035cfa024" providerId="ADAL" clId="{AFC31AFE-8822-4B0D-BE4B-D55D87743583}" dt="2020-02-08T21:20:22.076" v="2345" actId="26606"/>
          <ac:grpSpMkLst>
            <pc:docMk/>
            <pc:sldMk cId="2672562260" sldId="263"/>
            <ac:grpSpMk id="102" creationId="{F4E035BE-9FF4-43D3-BC25-CF582D7FF85E}"/>
          </ac:grpSpMkLst>
        </pc:grpChg>
        <pc:graphicFrameChg chg="add del">
          <ac:chgData name="Claudia Politeanu" userId="e8fbc5e9-416f-4020-b62f-121035cfa024" providerId="ADAL" clId="{AFC31AFE-8822-4B0D-BE4B-D55D87743583}" dt="2020-02-08T21:20:08.948" v="2342" actId="26606"/>
          <ac:graphicFrameMkLst>
            <pc:docMk/>
            <pc:sldMk cId="2672562260" sldId="263"/>
            <ac:graphicFrameMk id="5" creationId="{94A45E64-980C-4D6E-A61A-EE476D89FF55}"/>
          </ac:graphicFrameMkLst>
        </pc:graphicFrameChg>
        <pc:picChg chg="add del">
          <ac:chgData name="Claudia Politeanu" userId="e8fbc5e9-416f-4020-b62f-121035cfa024" providerId="ADAL" clId="{AFC31AFE-8822-4B0D-BE4B-D55D87743583}" dt="2020-02-08T21:20:22.027" v="2344" actId="26606"/>
          <ac:picMkLst>
            <pc:docMk/>
            <pc:sldMk cId="2672562260" sldId="263"/>
            <ac:picMk id="8" creationId="{9FBB3149-8289-4060-BB01-ED3047C53146}"/>
          </ac:picMkLst>
        </pc:picChg>
        <pc:picChg chg="add del">
          <ac:chgData name="Claudia Politeanu" userId="e8fbc5e9-416f-4020-b62f-121035cfa024" providerId="ADAL" clId="{AFC31AFE-8822-4B0D-BE4B-D55D87743583}" dt="2020-02-08T21:20:08.948" v="2342" actId="26606"/>
          <ac:picMkLst>
            <pc:docMk/>
            <pc:sldMk cId="2672562260" sldId="263"/>
            <ac:picMk id="10" creationId="{174E31E4-530B-4247-962C-F46F5F66DFFB}"/>
          </ac:picMkLst>
        </pc:picChg>
        <pc:picChg chg="add">
          <ac:chgData name="Claudia Politeanu" userId="e8fbc5e9-416f-4020-b62f-121035cfa024" providerId="ADAL" clId="{AFC31AFE-8822-4B0D-BE4B-D55D87743583}" dt="2020-02-08T21:20:22.076" v="2345" actId="26606"/>
          <ac:picMkLst>
            <pc:docMk/>
            <pc:sldMk cId="2672562260" sldId="263"/>
            <ac:picMk id="95" creationId="{9FBB3149-8289-4060-BB01-ED3047C53146}"/>
          </ac:picMkLst>
        </pc:picChg>
        <pc:cxnChg chg="add">
          <ac:chgData name="Claudia Politeanu" userId="e8fbc5e9-416f-4020-b62f-121035cfa024" providerId="ADAL" clId="{AFC31AFE-8822-4B0D-BE4B-D55D87743583}" dt="2020-02-08T21:20:22.076" v="2345" actId="26606"/>
          <ac:cxnSpMkLst>
            <pc:docMk/>
            <pc:sldMk cId="2672562260" sldId="263"/>
            <ac:cxnSpMk id="100" creationId="{085ECEC0-FF5D-4348-92C7-1EA7C61E770C}"/>
          </ac:cxnSpMkLst>
        </pc:cxnChg>
      </pc:sldChg>
      <pc:sldChg chg="addSp delSp modSp add mod setBg">
        <pc:chgData name="Claudia Politeanu" userId="e8fbc5e9-416f-4020-b62f-121035cfa024" providerId="ADAL" clId="{AFC31AFE-8822-4B0D-BE4B-D55D87743583}" dt="2020-02-08T23:55:27.245" v="3013" actId="20577"/>
        <pc:sldMkLst>
          <pc:docMk/>
          <pc:sldMk cId="3680376269" sldId="264"/>
        </pc:sldMkLst>
        <pc:spChg chg="del mod">
          <ac:chgData name="Claudia Politeanu" userId="e8fbc5e9-416f-4020-b62f-121035cfa024" providerId="ADAL" clId="{AFC31AFE-8822-4B0D-BE4B-D55D87743583}" dt="2020-02-08T23:54:36.048" v="2916" actId="478"/>
          <ac:spMkLst>
            <pc:docMk/>
            <pc:sldMk cId="3680376269" sldId="264"/>
            <ac:spMk id="2" creationId="{58F3A16B-45A7-4CA7-9739-73B60A2D3F93}"/>
          </ac:spMkLst>
        </pc:spChg>
        <pc:spChg chg="del">
          <ac:chgData name="Claudia Politeanu" userId="e8fbc5e9-416f-4020-b62f-121035cfa024" providerId="ADAL" clId="{AFC31AFE-8822-4B0D-BE4B-D55D87743583}" dt="2020-02-08T23:54:32.259" v="2912" actId="931"/>
          <ac:spMkLst>
            <pc:docMk/>
            <pc:sldMk cId="3680376269" sldId="264"/>
            <ac:spMk id="3" creationId="{185082F3-B659-4A6A-8BE1-830B6363E34C}"/>
          </ac:spMkLst>
        </pc:spChg>
        <pc:spChg chg="add mod">
          <ac:chgData name="Claudia Politeanu" userId="e8fbc5e9-416f-4020-b62f-121035cfa024" providerId="ADAL" clId="{AFC31AFE-8822-4B0D-BE4B-D55D87743583}" dt="2020-02-08T23:55:05.457" v="2939" actId="26606"/>
          <ac:spMkLst>
            <pc:docMk/>
            <pc:sldMk cId="3680376269" sldId="264"/>
            <ac:spMk id="6" creationId="{F0DD1A8D-6576-4E01-BE5F-574F616FB0FD}"/>
          </ac:spMkLst>
        </pc:spChg>
        <pc:spChg chg="add mod">
          <ac:chgData name="Claudia Politeanu" userId="e8fbc5e9-416f-4020-b62f-121035cfa024" providerId="ADAL" clId="{AFC31AFE-8822-4B0D-BE4B-D55D87743583}" dt="2020-02-08T23:55:27.245" v="3013" actId="20577"/>
          <ac:spMkLst>
            <pc:docMk/>
            <pc:sldMk cId="3680376269" sldId="264"/>
            <ac:spMk id="10" creationId="{8C141587-10A7-43C1-AF77-10B6D601135A}"/>
          </ac:spMkLst>
        </pc:spChg>
        <pc:spChg chg="add">
          <ac:chgData name="Claudia Politeanu" userId="e8fbc5e9-416f-4020-b62f-121035cfa024" providerId="ADAL" clId="{AFC31AFE-8822-4B0D-BE4B-D55D87743583}" dt="2020-02-08T23:55:05.457" v="2939" actId="26606"/>
          <ac:spMkLst>
            <pc:docMk/>
            <pc:sldMk cId="3680376269" sldId="264"/>
            <ac:spMk id="13" creationId="{C2E4E997-8672-4FFD-B8EC-9932A8E4714B}"/>
          </ac:spMkLst>
        </pc:spChg>
        <pc:grpChg chg="add">
          <ac:chgData name="Claudia Politeanu" userId="e8fbc5e9-416f-4020-b62f-121035cfa024" providerId="ADAL" clId="{AFC31AFE-8822-4B0D-BE4B-D55D87743583}" dt="2020-02-08T23:55:05.457" v="2939" actId="26606"/>
          <ac:grpSpMkLst>
            <pc:docMk/>
            <pc:sldMk cId="3680376269" sldId="264"/>
            <ac:grpSpMk id="17" creationId="{453E4DEE-E996-40F8-8635-0FF43D7348F9}"/>
          </ac:grpSpMkLst>
        </pc:grpChg>
        <pc:picChg chg="add mod ord">
          <ac:chgData name="Claudia Politeanu" userId="e8fbc5e9-416f-4020-b62f-121035cfa024" providerId="ADAL" clId="{AFC31AFE-8822-4B0D-BE4B-D55D87743583}" dt="2020-02-08T23:55:05.457" v="2939" actId="26606"/>
          <ac:picMkLst>
            <pc:docMk/>
            <pc:sldMk cId="3680376269" sldId="264"/>
            <ac:picMk id="5" creationId="{8B69AB66-4D8D-4B26-9823-6B05BC7804D1}"/>
          </ac:picMkLst>
        </pc:picChg>
        <pc:picChg chg="add">
          <ac:chgData name="Claudia Politeanu" userId="e8fbc5e9-416f-4020-b62f-121035cfa024" providerId="ADAL" clId="{AFC31AFE-8822-4B0D-BE4B-D55D87743583}" dt="2020-02-08T23:55:05.457" v="2939" actId="26606"/>
          <ac:picMkLst>
            <pc:docMk/>
            <pc:sldMk cId="3680376269" sldId="264"/>
            <ac:picMk id="15" creationId="{FE6BA9E6-1D9E-4D30-B528-D49FA1342E4E}"/>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84BD52-9860-4F20-80DD-03FABC5E353B}"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DC87775-0767-4B41-A2BD-5088986DBF4A}">
      <dgm:prSet/>
      <dgm:spPr/>
      <dgm:t>
        <a:bodyPr/>
        <a:lstStyle/>
        <a:p>
          <a:r>
            <a:rPr lang="en-US" dirty="0"/>
            <a:t>Making on – boarding process easier</a:t>
          </a:r>
        </a:p>
      </dgm:t>
    </dgm:pt>
    <dgm:pt modelId="{46547DCC-2FBA-4882-9ED7-9378E7AABB13}" type="parTrans" cxnId="{62B26AB6-AC84-4403-9C74-777EDBA9C877}">
      <dgm:prSet/>
      <dgm:spPr/>
      <dgm:t>
        <a:bodyPr/>
        <a:lstStyle/>
        <a:p>
          <a:endParaRPr lang="en-US"/>
        </a:p>
      </dgm:t>
    </dgm:pt>
    <dgm:pt modelId="{94BD4490-28A7-402F-87E9-E72D096CDAD9}" type="sibTrans" cxnId="{62B26AB6-AC84-4403-9C74-777EDBA9C877}">
      <dgm:prSet/>
      <dgm:spPr/>
      <dgm:t>
        <a:bodyPr/>
        <a:lstStyle/>
        <a:p>
          <a:endParaRPr lang="en-US"/>
        </a:p>
      </dgm:t>
    </dgm:pt>
    <dgm:pt modelId="{67E22416-71F8-4DA2-B408-A5E4C12FCCD5}">
      <dgm:prSet/>
      <dgm:spPr/>
      <dgm:t>
        <a:bodyPr/>
        <a:lstStyle/>
        <a:p>
          <a:r>
            <a:rPr lang="en-US" dirty="0"/>
            <a:t>Every human interaction will now be replaced by a robot</a:t>
          </a:r>
        </a:p>
      </dgm:t>
    </dgm:pt>
    <dgm:pt modelId="{D6144EA2-D723-4E6F-B439-E846947AC3FB}" type="parTrans" cxnId="{B21597FF-D191-4954-93C9-A7C5BF7D93DB}">
      <dgm:prSet/>
      <dgm:spPr/>
      <dgm:t>
        <a:bodyPr/>
        <a:lstStyle/>
        <a:p>
          <a:endParaRPr lang="en-US"/>
        </a:p>
      </dgm:t>
    </dgm:pt>
    <dgm:pt modelId="{AB2F1CBF-53AD-46BD-94FE-730FBC5A4EE6}" type="sibTrans" cxnId="{B21597FF-D191-4954-93C9-A7C5BF7D93DB}">
      <dgm:prSet/>
      <dgm:spPr/>
      <dgm:t>
        <a:bodyPr/>
        <a:lstStyle/>
        <a:p>
          <a:endParaRPr lang="en-US"/>
        </a:p>
      </dgm:t>
    </dgm:pt>
    <dgm:pt modelId="{E3DEB16E-F722-400A-B83A-4F16081F4C45}" type="pres">
      <dgm:prSet presAssocID="{1284BD52-9860-4F20-80DD-03FABC5E353B}" presName="root" presStyleCnt="0">
        <dgm:presLayoutVars>
          <dgm:dir/>
          <dgm:resizeHandles val="exact"/>
        </dgm:presLayoutVars>
      </dgm:prSet>
      <dgm:spPr/>
    </dgm:pt>
    <dgm:pt modelId="{01990F1C-2CAE-46BF-8EDB-249F44276990}" type="pres">
      <dgm:prSet presAssocID="{3DC87775-0767-4B41-A2BD-5088986DBF4A}" presName="compNode" presStyleCnt="0"/>
      <dgm:spPr/>
    </dgm:pt>
    <dgm:pt modelId="{B09B4879-CF91-4BA3-A225-85BA616B43B4}" type="pres">
      <dgm:prSet presAssocID="{3DC87775-0767-4B41-A2BD-5088986DBF4A}" presName="iconRect" presStyleLbl="node1" presStyleIdx="0" presStyleCnt="2" custLinFactNeighborY="17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46423FC7-E210-46B8-98FD-091C093ED011}" type="pres">
      <dgm:prSet presAssocID="{3DC87775-0767-4B41-A2BD-5088986DBF4A}" presName="spaceRect" presStyleCnt="0"/>
      <dgm:spPr/>
    </dgm:pt>
    <dgm:pt modelId="{2393F409-1F88-49E6-A5F9-04C586949B83}" type="pres">
      <dgm:prSet presAssocID="{3DC87775-0767-4B41-A2BD-5088986DBF4A}" presName="textRect" presStyleLbl="revTx" presStyleIdx="0" presStyleCnt="2">
        <dgm:presLayoutVars>
          <dgm:chMax val="1"/>
          <dgm:chPref val="1"/>
        </dgm:presLayoutVars>
      </dgm:prSet>
      <dgm:spPr/>
    </dgm:pt>
    <dgm:pt modelId="{0E15016F-75BF-491D-810C-09315E3EAE5D}" type="pres">
      <dgm:prSet presAssocID="{94BD4490-28A7-402F-87E9-E72D096CDAD9}" presName="sibTrans" presStyleCnt="0"/>
      <dgm:spPr/>
    </dgm:pt>
    <dgm:pt modelId="{194C0677-9BFC-49A4-A77B-688A5F26E00C}" type="pres">
      <dgm:prSet presAssocID="{67E22416-71F8-4DA2-B408-A5E4C12FCCD5}" presName="compNode" presStyleCnt="0"/>
      <dgm:spPr/>
    </dgm:pt>
    <dgm:pt modelId="{18462867-0054-4579-8059-C62D23770E73}" type="pres">
      <dgm:prSet presAssocID="{67E22416-71F8-4DA2-B408-A5E4C12FCC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Arrows"/>
        </a:ext>
      </dgm:extLst>
    </dgm:pt>
    <dgm:pt modelId="{A55E3837-AC19-44BD-973D-560214FA3809}" type="pres">
      <dgm:prSet presAssocID="{67E22416-71F8-4DA2-B408-A5E4C12FCCD5}" presName="spaceRect" presStyleCnt="0"/>
      <dgm:spPr/>
    </dgm:pt>
    <dgm:pt modelId="{75BD35C1-475D-4B0E-AD3F-B3465D95BDD0}" type="pres">
      <dgm:prSet presAssocID="{67E22416-71F8-4DA2-B408-A5E4C12FCCD5}" presName="textRect" presStyleLbl="revTx" presStyleIdx="1" presStyleCnt="2">
        <dgm:presLayoutVars>
          <dgm:chMax val="1"/>
          <dgm:chPref val="1"/>
        </dgm:presLayoutVars>
      </dgm:prSet>
      <dgm:spPr/>
    </dgm:pt>
  </dgm:ptLst>
  <dgm:cxnLst>
    <dgm:cxn modelId="{4D6FF15D-E7B7-4678-BC7E-EAE4AAF12677}" type="presOf" srcId="{67E22416-71F8-4DA2-B408-A5E4C12FCCD5}" destId="{75BD35C1-475D-4B0E-AD3F-B3465D95BDD0}" srcOrd="0" destOrd="0" presId="urn:microsoft.com/office/officeart/2018/2/layout/IconLabelList"/>
    <dgm:cxn modelId="{A4692079-6F80-45F6-93B4-AC54B35C0808}" type="presOf" srcId="{3DC87775-0767-4B41-A2BD-5088986DBF4A}" destId="{2393F409-1F88-49E6-A5F9-04C586949B83}" srcOrd="0" destOrd="0" presId="urn:microsoft.com/office/officeart/2018/2/layout/IconLabelList"/>
    <dgm:cxn modelId="{62B26AB6-AC84-4403-9C74-777EDBA9C877}" srcId="{1284BD52-9860-4F20-80DD-03FABC5E353B}" destId="{3DC87775-0767-4B41-A2BD-5088986DBF4A}" srcOrd="0" destOrd="0" parTransId="{46547DCC-2FBA-4882-9ED7-9378E7AABB13}" sibTransId="{94BD4490-28A7-402F-87E9-E72D096CDAD9}"/>
    <dgm:cxn modelId="{30538AF3-4733-4E7A-9BD5-B80E4F6CA967}" type="presOf" srcId="{1284BD52-9860-4F20-80DD-03FABC5E353B}" destId="{E3DEB16E-F722-400A-B83A-4F16081F4C45}" srcOrd="0" destOrd="0" presId="urn:microsoft.com/office/officeart/2018/2/layout/IconLabelList"/>
    <dgm:cxn modelId="{B21597FF-D191-4954-93C9-A7C5BF7D93DB}" srcId="{1284BD52-9860-4F20-80DD-03FABC5E353B}" destId="{67E22416-71F8-4DA2-B408-A5E4C12FCCD5}" srcOrd="1" destOrd="0" parTransId="{D6144EA2-D723-4E6F-B439-E846947AC3FB}" sibTransId="{AB2F1CBF-53AD-46BD-94FE-730FBC5A4EE6}"/>
    <dgm:cxn modelId="{E426E9C0-9F58-40E6-8C22-34DA928F05F2}" type="presParOf" srcId="{E3DEB16E-F722-400A-B83A-4F16081F4C45}" destId="{01990F1C-2CAE-46BF-8EDB-249F44276990}" srcOrd="0" destOrd="0" presId="urn:microsoft.com/office/officeart/2018/2/layout/IconLabelList"/>
    <dgm:cxn modelId="{B0C7BF1D-353D-4ED7-BBC7-03A59A2507A4}" type="presParOf" srcId="{01990F1C-2CAE-46BF-8EDB-249F44276990}" destId="{B09B4879-CF91-4BA3-A225-85BA616B43B4}" srcOrd="0" destOrd="0" presId="urn:microsoft.com/office/officeart/2018/2/layout/IconLabelList"/>
    <dgm:cxn modelId="{B3DD78C9-4F7C-48AD-8C4D-EC66E64CC6A5}" type="presParOf" srcId="{01990F1C-2CAE-46BF-8EDB-249F44276990}" destId="{46423FC7-E210-46B8-98FD-091C093ED011}" srcOrd="1" destOrd="0" presId="urn:microsoft.com/office/officeart/2018/2/layout/IconLabelList"/>
    <dgm:cxn modelId="{039237CD-27B9-4C1E-A3AF-0391B9C4F9FA}" type="presParOf" srcId="{01990F1C-2CAE-46BF-8EDB-249F44276990}" destId="{2393F409-1F88-49E6-A5F9-04C586949B83}" srcOrd="2" destOrd="0" presId="urn:microsoft.com/office/officeart/2018/2/layout/IconLabelList"/>
    <dgm:cxn modelId="{4AAB054A-1C86-4F60-8FB1-150F3A8C0C2E}" type="presParOf" srcId="{E3DEB16E-F722-400A-B83A-4F16081F4C45}" destId="{0E15016F-75BF-491D-810C-09315E3EAE5D}" srcOrd="1" destOrd="0" presId="urn:microsoft.com/office/officeart/2018/2/layout/IconLabelList"/>
    <dgm:cxn modelId="{68A93508-71D7-4944-9481-5FCE9563EB04}" type="presParOf" srcId="{E3DEB16E-F722-400A-B83A-4F16081F4C45}" destId="{194C0677-9BFC-49A4-A77B-688A5F26E00C}" srcOrd="2" destOrd="0" presId="urn:microsoft.com/office/officeart/2018/2/layout/IconLabelList"/>
    <dgm:cxn modelId="{B07E7C2E-775F-472A-A60D-7481E2B66928}" type="presParOf" srcId="{194C0677-9BFC-49A4-A77B-688A5F26E00C}" destId="{18462867-0054-4579-8059-C62D23770E73}" srcOrd="0" destOrd="0" presId="urn:microsoft.com/office/officeart/2018/2/layout/IconLabelList"/>
    <dgm:cxn modelId="{AC45A23F-C5E3-4FBA-9D43-85B49DCF2725}" type="presParOf" srcId="{194C0677-9BFC-49A4-A77B-688A5F26E00C}" destId="{A55E3837-AC19-44BD-973D-560214FA3809}" srcOrd="1" destOrd="0" presId="urn:microsoft.com/office/officeart/2018/2/layout/IconLabelList"/>
    <dgm:cxn modelId="{7528A50A-B0AC-4F14-9023-3CB998541A61}" type="presParOf" srcId="{194C0677-9BFC-49A4-A77B-688A5F26E00C}" destId="{75BD35C1-475D-4B0E-AD3F-B3465D95BDD0}"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39E8F3-2625-40A7-BD77-742B7D91A9A6}"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94EF565E-FC8C-4657-BB2D-A523F3CFC6F4}">
      <dgm:prSet/>
      <dgm:spPr/>
      <dgm:t>
        <a:bodyPr/>
        <a:lstStyle/>
        <a:p>
          <a:pPr>
            <a:lnSpc>
              <a:spcPct val="100000"/>
            </a:lnSpc>
            <a:defRPr cap="all"/>
          </a:pPr>
          <a:r>
            <a:rPr lang="en-US"/>
            <a:t>We expect to have at least two clients in the first year to order robots</a:t>
          </a:r>
          <a:endParaRPr lang="en-US" dirty="0"/>
        </a:p>
      </dgm:t>
    </dgm:pt>
    <dgm:pt modelId="{AF2A0B40-BE81-44DF-BBE5-E96D24AB7C9B}" type="parTrans" cxnId="{43CDF701-4E1A-4E73-8556-9243C7375284}">
      <dgm:prSet/>
      <dgm:spPr/>
      <dgm:t>
        <a:bodyPr/>
        <a:lstStyle/>
        <a:p>
          <a:endParaRPr lang="en-US"/>
        </a:p>
      </dgm:t>
    </dgm:pt>
    <dgm:pt modelId="{C1A6FE4E-6090-4317-AA02-96936FC9E165}" type="sibTrans" cxnId="{43CDF701-4E1A-4E73-8556-9243C7375284}">
      <dgm:prSet/>
      <dgm:spPr/>
      <dgm:t>
        <a:bodyPr/>
        <a:lstStyle/>
        <a:p>
          <a:endParaRPr lang="en-US"/>
        </a:p>
      </dgm:t>
    </dgm:pt>
    <dgm:pt modelId="{E798851B-69B9-4C7D-B155-FD923AE0946C}" type="pres">
      <dgm:prSet presAssocID="{C739E8F3-2625-40A7-BD77-742B7D91A9A6}" presName="root" presStyleCnt="0">
        <dgm:presLayoutVars>
          <dgm:dir/>
          <dgm:resizeHandles val="exact"/>
        </dgm:presLayoutVars>
      </dgm:prSet>
      <dgm:spPr/>
    </dgm:pt>
    <dgm:pt modelId="{2A5049DA-33EE-453F-80B3-95EB9720E2E4}" type="pres">
      <dgm:prSet presAssocID="{94EF565E-FC8C-4657-BB2D-A523F3CFC6F4}" presName="compNode" presStyleCnt="0"/>
      <dgm:spPr/>
    </dgm:pt>
    <dgm:pt modelId="{1DBC4A05-FD1D-4D01-9979-AE5A75BE4683}" type="pres">
      <dgm:prSet presAssocID="{94EF565E-FC8C-4657-BB2D-A523F3CFC6F4}" presName="iconBgRect" presStyleLbl="bgShp" presStyleIdx="0" presStyleCnt="1"/>
      <dgm:spPr/>
    </dgm:pt>
    <dgm:pt modelId="{A9368150-B979-4BE1-8759-44738730CD51}" type="pres">
      <dgm:prSet presAssocID="{94EF565E-FC8C-4657-BB2D-A523F3CFC6F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Figure"/>
        </a:ext>
      </dgm:extLst>
    </dgm:pt>
    <dgm:pt modelId="{4C72FF20-DCCD-465A-98C0-88BDACA57784}" type="pres">
      <dgm:prSet presAssocID="{94EF565E-FC8C-4657-BB2D-A523F3CFC6F4}" presName="spaceRect" presStyleCnt="0"/>
      <dgm:spPr/>
    </dgm:pt>
    <dgm:pt modelId="{539F27F6-AAC2-4B65-8A3F-9D2000E5EA41}" type="pres">
      <dgm:prSet presAssocID="{94EF565E-FC8C-4657-BB2D-A523F3CFC6F4}" presName="textRect" presStyleLbl="revTx" presStyleIdx="0" presStyleCnt="1">
        <dgm:presLayoutVars>
          <dgm:chMax val="1"/>
          <dgm:chPref val="1"/>
        </dgm:presLayoutVars>
      </dgm:prSet>
      <dgm:spPr/>
    </dgm:pt>
  </dgm:ptLst>
  <dgm:cxnLst>
    <dgm:cxn modelId="{43CDF701-4E1A-4E73-8556-9243C7375284}" srcId="{C739E8F3-2625-40A7-BD77-742B7D91A9A6}" destId="{94EF565E-FC8C-4657-BB2D-A523F3CFC6F4}" srcOrd="0" destOrd="0" parTransId="{AF2A0B40-BE81-44DF-BBE5-E96D24AB7C9B}" sibTransId="{C1A6FE4E-6090-4317-AA02-96936FC9E165}"/>
    <dgm:cxn modelId="{29CF6AAE-477E-42DF-93EB-45319DF0FC84}" type="presOf" srcId="{94EF565E-FC8C-4657-BB2D-A523F3CFC6F4}" destId="{539F27F6-AAC2-4B65-8A3F-9D2000E5EA41}" srcOrd="0" destOrd="0" presId="urn:microsoft.com/office/officeart/2018/5/layout/IconCircleLabelList"/>
    <dgm:cxn modelId="{2C8CF1E2-CB41-40E0-8E5E-DD9BED8037ED}" type="presOf" srcId="{C739E8F3-2625-40A7-BD77-742B7D91A9A6}" destId="{E798851B-69B9-4C7D-B155-FD923AE0946C}" srcOrd="0" destOrd="0" presId="urn:microsoft.com/office/officeart/2018/5/layout/IconCircleLabelList"/>
    <dgm:cxn modelId="{88CBB2F5-2B39-4440-A40D-6A6E3C60A5A6}" type="presParOf" srcId="{E798851B-69B9-4C7D-B155-FD923AE0946C}" destId="{2A5049DA-33EE-453F-80B3-95EB9720E2E4}" srcOrd="0" destOrd="0" presId="urn:microsoft.com/office/officeart/2018/5/layout/IconCircleLabelList"/>
    <dgm:cxn modelId="{07772E39-F148-4521-A080-A1FBBE304744}" type="presParOf" srcId="{2A5049DA-33EE-453F-80B3-95EB9720E2E4}" destId="{1DBC4A05-FD1D-4D01-9979-AE5A75BE4683}" srcOrd="0" destOrd="0" presId="urn:microsoft.com/office/officeart/2018/5/layout/IconCircleLabelList"/>
    <dgm:cxn modelId="{56EE439D-7AE7-4312-A644-4112EB9B1EAE}" type="presParOf" srcId="{2A5049DA-33EE-453F-80B3-95EB9720E2E4}" destId="{A9368150-B979-4BE1-8759-44738730CD51}" srcOrd="1" destOrd="0" presId="urn:microsoft.com/office/officeart/2018/5/layout/IconCircleLabelList"/>
    <dgm:cxn modelId="{B398A2F2-FD38-4A4C-B56A-58C08D11F402}" type="presParOf" srcId="{2A5049DA-33EE-453F-80B3-95EB9720E2E4}" destId="{4C72FF20-DCCD-465A-98C0-88BDACA57784}" srcOrd="2" destOrd="0" presId="urn:microsoft.com/office/officeart/2018/5/layout/IconCircleLabelList"/>
    <dgm:cxn modelId="{0F410076-BF11-4301-A184-B83BF35492F6}" type="presParOf" srcId="{2A5049DA-33EE-453F-80B3-95EB9720E2E4}" destId="{539F27F6-AAC2-4B65-8A3F-9D2000E5EA41}"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82B0C4-7203-4879-B3DF-362C6563ABAE}"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ABDF002D-B38D-45F1-9860-21E01D2040CE}">
      <dgm:prSet/>
      <dgm:spPr/>
      <dgm:t>
        <a:bodyPr/>
        <a:lstStyle/>
        <a:p>
          <a:r>
            <a:rPr lang="en-US"/>
            <a:t>UiPath license – 2000 eur</a:t>
          </a:r>
        </a:p>
      </dgm:t>
    </dgm:pt>
    <dgm:pt modelId="{3BA76875-D992-4ADC-B713-6089C3540A15}" type="parTrans" cxnId="{02F9125B-3459-405A-8DDB-94EE92FA01C1}">
      <dgm:prSet/>
      <dgm:spPr/>
      <dgm:t>
        <a:bodyPr/>
        <a:lstStyle/>
        <a:p>
          <a:endParaRPr lang="en-US"/>
        </a:p>
      </dgm:t>
    </dgm:pt>
    <dgm:pt modelId="{DC6C6C92-C8EF-455D-B775-D23132E3F5BA}" type="sibTrans" cxnId="{02F9125B-3459-405A-8DDB-94EE92FA01C1}">
      <dgm:prSet/>
      <dgm:spPr/>
      <dgm:t>
        <a:bodyPr/>
        <a:lstStyle/>
        <a:p>
          <a:endParaRPr lang="en-US"/>
        </a:p>
      </dgm:t>
    </dgm:pt>
    <dgm:pt modelId="{B1993110-5126-418E-BFF2-742DA13AF455}">
      <dgm:prSet/>
      <dgm:spPr/>
      <dgm:t>
        <a:bodyPr/>
        <a:lstStyle/>
        <a:p>
          <a:r>
            <a:rPr lang="en-US"/>
            <a:t>Project management – 10.000 eur</a:t>
          </a:r>
        </a:p>
      </dgm:t>
    </dgm:pt>
    <dgm:pt modelId="{23BB9E75-B92E-409D-B3F2-D86C2B7976D1}" type="parTrans" cxnId="{DEF4A602-C5F3-4E15-923D-8E90783BAB73}">
      <dgm:prSet/>
      <dgm:spPr/>
      <dgm:t>
        <a:bodyPr/>
        <a:lstStyle/>
        <a:p>
          <a:endParaRPr lang="en-US"/>
        </a:p>
      </dgm:t>
    </dgm:pt>
    <dgm:pt modelId="{56A176DF-2A06-4684-BB61-86E7D41A50AE}" type="sibTrans" cxnId="{DEF4A602-C5F3-4E15-923D-8E90783BAB73}">
      <dgm:prSet/>
      <dgm:spPr/>
      <dgm:t>
        <a:bodyPr/>
        <a:lstStyle/>
        <a:p>
          <a:endParaRPr lang="en-US"/>
        </a:p>
      </dgm:t>
    </dgm:pt>
    <dgm:pt modelId="{622AF23A-F71C-413E-9334-5ABF7529AD9C}">
      <dgm:prSet/>
      <dgm:spPr/>
      <dgm:t>
        <a:bodyPr/>
        <a:lstStyle/>
        <a:p>
          <a:r>
            <a:rPr lang="en-US" dirty="0"/>
            <a:t>Software team of 3 – 15.000 </a:t>
          </a:r>
          <a:r>
            <a:rPr lang="en-US" dirty="0" err="1"/>
            <a:t>eur</a:t>
          </a:r>
          <a:endParaRPr lang="en-US" dirty="0"/>
        </a:p>
      </dgm:t>
    </dgm:pt>
    <dgm:pt modelId="{554757E8-FEED-4374-B7C9-C01FA42459A8}" type="parTrans" cxnId="{3165DAE8-78FD-44AB-9178-1F015691243B}">
      <dgm:prSet/>
      <dgm:spPr/>
      <dgm:t>
        <a:bodyPr/>
        <a:lstStyle/>
        <a:p>
          <a:endParaRPr lang="en-US"/>
        </a:p>
      </dgm:t>
    </dgm:pt>
    <dgm:pt modelId="{23BEAED7-C6F6-468A-8621-E142281A98B3}" type="sibTrans" cxnId="{3165DAE8-78FD-44AB-9178-1F015691243B}">
      <dgm:prSet/>
      <dgm:spPr/>
      <dgm:t>
        <a:bodyPr/>
        <a:lstStyle/>
        <a:p>
          <a:endParaRPr lang="en-US"/>
        </a:p>
      </dgm:t>
    </dgm:pt>
    <dgm:pt modelId="{195ABB3A-1F1A-49A9-97CD-C899D2E67F5E}">
      <dgm:prSet/>
      <dgm:spPr/>
      <dgm:t>
        <a:bodyPr/>
        <a:lstStyle/>
        <a:p>
          <a:r>
            <a:rPr lang="en-US"/>
            <a:t>Total – 27.000 eur </a:t>
          </a:r>
        </a:p>
      </dgm:t>
    </dgm:pt>
    <dgm:pt modelId="{57730E32-3FEE-4D7E-A68E-D6AE83D56C0B}" type="parTrans" cxnId="{9B8739D2-3D98-41EE-8999-EF1F163267AE}">
      <dgm:prSet/>
      <dgm:spPr/>
      <dgm:t>
        <a:bodyPr/>
        <a:lstStyle/>
        <a:p>
          <a:endParaRPr lang="en-US"/>
        </a:p>
      </dgm:t>
    </dgm:pt>
    <dgm:pt modelId="{469232F9-F4F6-404D-A740-6F5D49957D8A}" type="sibTrans" cxnId="{9B8739D2-3D98-41EE-8999-EF1F163267AE}">
      <dgm:prSet/>
      <dgm:spPr/>
      <dgm:t>
        <a:bodyPr/>
        <a:lstStyle/>
        <a:p>
          <a:endParaRPr lang="en-US"/>
        </a:p>
      </dgm:t>
    </dgm:pt>
    <dgm:pt modelId="{70C2619B-783E-4C9D-A9A5-AA7AAECF18C0}" type="pres">
      <dgm:prSet presAssocID="{3882B0C4-7203-4879-B3DF-362C6563ABAE}" presName="vert0" presStyleCnt="0">
        <dgm:presLayoutVars>
          <dgm:dir/>
          <dgm:animOne val="branch"/>
          <dgm:animLvl val="lvl"/>
        </dgm:presLayoutVars>
      </dgm:prSet>
      <dgm:spPr/>
    </dgm:pt>
    <dgm:pt modelId="{D3187912-4854-4754-BF78-ECED8C49BA92}" type="pres">
      <dgm:prSet presAssocID="{ABDF002D-B38D-45F1-9860-21E01D2040CE}" presName="thickLine" presStyleLbl="alignNode1" presStyleIdx="0" presStyleCnt="4"/>
      <dgm:spPr/>
    </dgm:pt>
    <dgm:pt modelId="{08171501-0A21-42B7-ABDA-6210790B9FBE}" type="pres">
      <dgm:prSet presAssocID="{ABDF002D-B38D-45F1-9860-21E01D2040CE}" presName="horz1" presStyleCnt="0"/>
      <dgm:spPr/>
    </dgm:pt>
    <dgm:pt modelId="{F3EF08E0-B108-4DAB-B280-4518AA0D133B}" type="pres">
      <dgm:prSet presAssocID="{ABDF002D-B38D-45F1-9860-21E01D2040CE}" presName="tx1" presStyleLbl="revTx" presStyleIdx="0" presStyleCnt="4"/>
      <dgm:spPr/>
    </dgm:pt>
    <dgm:pt modelId="{99CCE805-BB0C-4226-BF35-9CBCFC51E93D}" type="pres">
      <dgm:prSet presAssocID="{ABDF002D-B38D-45F1-9860-21E01D2040CE}" presName="vert1" presStyleCnt="0"/>
      <dgm:spPr/>
    </dgm:pt>
    <dgm:pt modelId="{454E649A-4EAF-4943-A85E-8A06EC98BB25}" type="pres">
      <dgm:prSet presAssocID="{B1993110-5126-418E-BFF2-742DA13AF455}" presName="thickLine" presStyleLbl="alignNode1" presStyleIdx="1" presStyleCnt="4"/>
      <dgm:spPr/>
    </dgm:pt>
    <dgm:pt modelId="{BA22BFA4-1680-4CAD-9792-2AE52AA49508}" type="pres">
      <dgm:prSet presAssocID="{B1993110-5126-418E-BFF2-742DA13AF455}" presName="horz1" presStyleCnt="0"/>
      <dgm:spPr/>
    </dgm:pt>
    <dgm:pt modelId="{65B49CB6-F4F6-4730-9CDF-93B1CB57C804}" type="pres">
      <dgm:prSet presAssocID="{B1993110-5126-418E-BFF2-742DA13AF455}" presName="tx1" presStyleLbl="revTx" presStyleIdx="1" presStyleCnt="4"/>
      <dgm:spPr/>
    </dgm:pt>
    <dgm:pt modelId="{F2FE4778-161C-45AF-89BE-4D1C85CCA866}" type="pres">
      <dgm:prSet presAssocID="{B1993110-5126-418E-BFF2-742DA13AF455}" presName="vert1" presStyleCnt="0"/>
      <dgm:spPr/>
    </dgm:pt>
    <dgm:pt modelId="{7B81A75D-556B-4368-83E6-FD670577E2DC}" type="pres">
      <dgm:prSet presAssocID="{622AF23A-F71C-413E-9334-5ABF7529AD9C}" presName="thickLine" presStyleLbl="alignNode1" presStyleIdx="2" presStyleCnt="4"/>
      <dgm:spPr/>
    </dgm:pt>
    <dgm:pt modelId="{F056BB38-E11E-4CFC-BE4A-0966C3CEC5B7}" type="pres">
      <dgm:prSet presAssocID="{622AF23A-F71C-413E-9334-5ABF7529AD9C}" presName="horz1" presStyleCnt="0"/>
      <dgm:spPr/>
    </dgm:pt>
    <dgm:pt modelId="{2CEE61C7-226F-4BA6-ABDD-7EF9979202EF}" type="pres">
      <dgm:prSet presAssocID="{622AF23A-F71C-413E-9334-5ABF7529AD9C}" presName="tx1" presStyleLbl="revTx" presStyleIdx="2" presStyleCnt="4"/>
      <dgm:spPr/>
    </dgm:pt>
    <dgm:pt modelId="{956BF428-9279-46C6-ADDE-1E87C5DA8076}" type="pres">
      <dgm:prSet presAssocID="{622AF23A-F71C-413E-9334-5ABF7529AD9C}" presName="vert1" presStyleCnt="0"/>
      <dgm:spPr/>
    </dgm:pt>
    <dgm:pt modelId="{6F439CAB-BB0F-4452-92B0-BA9472401221}" type="pres">
      <dgm:prSet presAssocID="{195ABB3A-1F1A-49A9-97CD-C899D2E67F5E}" presName="thickLine" presStyleLbl="alignNode1" presStyleIdx="3" presStyleCnt="4"/>
      <dgm:spPr/>
    </dgm:pt>
    <dgm:pt modelId="{CD8D5A4C-1410-4045-94F0-BC8F57821E81}" type="pres">
      <dgm:prSet presAssocID="{195ABB3A-1F1A-49A9-97CD-C899D2E67F5E}" presName="horz1" presStyleCnt="0"/>
      <dgm:spPr/>
    </dgm:pt>
    <dgm:pt modelId="{AF763BE1-7C5B-4B5D-90BB-16DACAFADB44}" type="pres">
      <dgm:prSet presAssocID="{195ABB3A-1F1A-49A9-97CD-C899D2E67F5E}" presName="tx1" presStyleLbl="revTx" presStyleIdx="3" presStyleCnt="4"/>
      <dgm:spPr/>
    </dgm:pt>
    <dgm:pt modelId="{587839E8-D7EE-4DEB-8885-4C51D472BC8A}" type="pres">
      <dgm:prSet presAssocID="{195ABB3A-1F1A-49A9-97CD-C899D2E67F5E}" presName="vert1" presStyleCnt="0"/>
      <dgm:spPr/>
    </dgm:pt>
  </dgm:ptLst>
  <dgm:cxnLst>
    <dgm:cxn modelId="{DEF4A602-C5F3-4E15-923D-8E90783BAB73}" srcId="{3882B0C4-7203-4879-B3DF-362C6563ABAE}" destId="{B1993110-5126-418E-BFF2-742DA13AF455}" srcOrd="1" destOrd="0" parTransId="{23BB9E75-B92E-409D-B3F2-D86C2B7976D1}" sibTransId="{56A176DF-2A06-4684-BB61-86E7D41A50AE}"/>
    <dgm:cxn modelId="{C9011035-B886-4BCA-90EA-A9D361C416EC}" type="presOf" srcId="{B1993110-5126-418E-BFF2-742DA13AF455}" destId="{65B49CB6-F4F6-4730-9CDF-93B1CB57C804}" srcOrd="0" destOrd="0" presId="urn:microsoft.com/office/officeart/2008/layout/LinedList"/>
    <dgm:cxn modelId="{02F9125B-3459-405A-8DDB-94EE92FA01C1}" srcId="{3882B0C4-7203-4879-B3DF-362C6563ABAE}" destId="{ABDF002D-B38D-45F1-9860-21E01D2040CE}" srcOrd="0" destOrd="0" parTransId="{3BA76875-D992-4ADC-B713-6089C3540A15}" sibTransId="{DC6C6C92-C8EF-455D-B775-D23132E3F5BA}"/>
    <dgm:cxn modelId="{D617397A-8B04-45CE-94E1-8A31DEB0FC28}" type="presOf" srcId="{622AF23A-F71C-413E-9334-5ABF7529AD9C}" destId="{2CEE61C7-226F-4BA6-ABDD-7EF9979202EF}" srcOrd="0" destOrd="0" presId="urn:microsoft.com/office/officeart/2008/layout/LinedList"/>
    <dgm:cxn modelId="{7C304B99-3D6A-49D3-9294-08500CEDA8C2}" type="presOf" srcId="{195ABB3A-1F1A-49A9-97CD-C899D2E67F5E}" destId="{AF763BE1-7C5B-4B5D-90BB-16DACAFADB44}" srcOrd="0" destOrd="0" presId="urn:microsoft.com/office/officeart/2008/layout/LinedList"/>
    <dgm:cxn modelId="{A8306FA7-D2D2-4806-AB77-153FEA41B5B2}" type="presOf" srcId="{3882B0C4-7203-4879-B3DF-362C6563ABAE}" destId="{70C2619B-783E-4C9D-A9A5-AA7AAECF18C0}" srcOrd="0" destOrd="0" presId="urn:microsoft.com/office/officeart/2008/layout/LinedList"/>
    <dgm:cxn modelId="{09D12FBD-4F04-409B-8576-2E5DB61F5B2C}" type="presOf" srcId="{ABDF002D-B38D-45F1-9860-21E01D2040CE}" destId="{F3EF08E0-B108-4DAB-B280-4518AA0D133B}" srcOrd="0" destOrd="0" presId="urn:microsoft.com/office/officeart/2008/layout/LinedList"/>
    <dgm:cxn modelId="{9B8739D2-3D98-41EE-8999-EF1F163267AE}" srcId="{3882B0C4-7203-4879-B3DF-362C6563ABAE}" destId="{195ABB3A-1F1A-49A9-97CD-C899D2E67F5E}" srcOrd="3" destOrd="0" parTransId="{57730E32-3FEE-4D7E-A68E-D6AE83D56C0B}" sibTransId="{469232F9-F4F6-404D-A740-6F5D49957D8A}"/>
    <dgm:cxn modelId="{3165DAE8-78FD-44AB-9178-1F015691243B}" srcId="{3882B0C4-7203-4879-B3DF-362C6563ABAE}" destId="{622AF23A-F71C-413E-9334-5ABF7529AD9C}" srcOrd="2" destOrd="0" parTransId="{554757E8-FEED-4374-B7C9-C01FA42459A8}" sibTransId="{23BEAED7-C6F6-468A-8621-E142281A98B3}"/>
    <dgm:cxn modelId="{D80144ED-608A-4312-8286-33AB822D76C6}" type="presParOf" srcId="{70C2619B-783E-4C9D-A9A5-AA7AAECF18C0}" destId="{D3187912-4854-4754-BF78-ECED8C49BA92}" srcOrd="0" destOrd="0" presId="urn:microsoft.com/office/officeart/2008/layout/LinedList"/>
    <dgm:cxn modelId="{F4C8648D-953E-4E61-9120-B2BB658D929C}" type="presParOf" srcId="{70C2619B-783E-4C9D-A9A5-AA7AAECF18C0}" destId="{08171501-0A21-42B7-ABDA-6210790B9FBE}" srcOrd="1" destOrd="0" presId="urn:microsoft.com/office/officeart/2008/layout/LinedList"/>
    <dgm:cxn modelId="{D0903272-B310-4AD2-87B0-F667EC5CBC14}" type="presParOf" srcId="{08171501-0A21-42B7-ABDA-6210790B9FBE}" destId="{F3EF08E0-B108-4DAB-B280-4518AA0D133B}" srcOrd="0" destOrd="0" presId="urn:microsoft.com/office/officeart/2008/layout/LinedList"/>
    <dgm:cxn modelId="{CF58FCE4-D1C0-4835-8D09-C6742936C178}" type="presParOf" srcId="{08171501-0A21-42B7-ABDA-6210790B9FBE}" destId="{99CCE805-BB0C-4226-BF35-9CBCFC51E93D}" srcOrd="1" destOrd="0" presId="urn:microsoft.com/office/officeart/2008/layout/LinedList"/>
    <dgm:cxn modelId="{33CCFDB1-1A70-42EA-B6CB-8F2918291B2A}" type="presParOf" srcId="{70C2619B-783E-4C9D-A9A5-AA7AAECF18C0}" destId="{454E649A-4EAF-4943-A85E-8A06EC98BB25}" srcOrd="2" destOrd="0" presId="urn:microsoft.com/office/officeart/2008/layout/LinedList"/>
    <dgm:cxn modelId="{2A985F1E-2ED9-4C47-B160-D57411FE2BA3}" type="presParOf" srcId="{70C2619B-783E-4C9D-A9A5-AA7AAECF18C0}" destId="{BA22BFA4-1680-4CAD-9792-2AE52AA49508}" srcOrd="3" destOrd="0" presId="urn:microsoft.com/office/officeart/2008/layout/LinedList"/>
    <dgm:cxn modelId="{EE6DFEA4-59E6-4931-A026-77627575DD62}" type="presParOf" srcId="{BA22BFA4-1680-4CAD-9792-2AE52AA49508}" destId="{65B49CB6-F4F6-4730-9CDF-93B1CB57C804}" srcOrd="0" destOrd="0" presId="urn:microsoft.com/office/officeart/2008/layout/LinedList"/>
    <dgm:cxn modelId="{8D48DF21-CDEA-4B81-B16A-FDB69C731112}" type="presParOf" srcId="{BA22BFA4-1680-4CAD-9792-2AE52AA49508}" destId="{F2FE4778-161C-45AF-89BE-4D1C85CCA866}" srcOrd="1" destOrd="0" presId="urn:microsoft.com/office/officeart/2008/layout/LinedList"/>
    <dgm:cxn modelId="{C347D43B-453C-432E-8910-9101B71F08C5}" type="presParOf" srcId="{70C2619B-783E-4C9D-A9A5-AA7AAECF18C0}" destId="{7B81A75D-556B-4368-83E6-FD670577E2DC}" srcOrd="4" destOrd="0" presId="urn:microsoft.com/office/officeart/2008/layout/LinedList"/>
    <dgm:cxn modelId="{E44E5FC3-3796-489A-9CAE-1259942CE6BE}" type="presParOf" srcId="{70C2619B-783E-4C9D-A9A5-AA7AAECF18C0}" destId="{F056BB38-E11E-4CFC-BE4A-0966C3CEC5B7}" srcOrd="5" destOrd="0" presId="urn:microsoft.com/office/officeart/2008/layout/LinedList"/>
    <dgm:cxn modelId="{8EFAD5FF-1C07-484D-A97B-2A73EC78A7AD}" type="presParOf" srcId="{F056BB38-E11E-4CFC-BE4A-0966C3CEC5B7}" destId="{2CEE61C7-226F-4BA6-ABDD-7EF9979202EF}" srcOrd="0" destOrd="0" presId="urn:microsoft.com/office/officeart/2008/layout/LinedList"/>
    <dgm:cxn modelId="{45EF3916-50A2-4609-838D-AB9FC002AE4B}" type="presParOf" srcId="{F056BB38-E11E-4CFC-BE4A-0966C3CEC5B7}" destId="{956BF428-9279-46C6-ADDE-1E87C5DA8076}" srcOrd="1" destOrd="0" presId="urn:microsoft.com/office/officeart/2008/layout/LinedList"/>
    <dgm:cxn modelId="{85812E25-FCFD-42DD-8F61-EFC1EB91DBDD}" type="presParOf" srcId="{70C2619B-783E-4C9D-A9A5-AA7AAECF18C0}" destId="{6F439CAB-BB0F-4452-92B0-BA9472401221}" srcOrd="6" destOrd="0" presId="urn:microsoft.com/office/officeart/2008/layout/LinedList"/>
    <dgm:cxn modelId="{BAC340BF-7EA4-4831-8FEA-1FED0F2E8DF6}" type="presParOf" srcId="{70C2619B-783E-4C9D-A9A5-AA7AAECF18C0}" destId="{CD8D5A4C-1410-4045-94F0-BC8F57821E81}" srcOrd="7" destOrd="0" presId="urn:microsoft.com/office/officeart/2008/layout/LinedList"/>
    <dgm:cxn modelId="{FE381A8D-9F42-46D7-8A29-8C1767C3E5B8}" type="presParOf" srcId="{CD8D5A4C-1410-4045-94F0-BC8F57821E81}" destId="{AF763BE1-7C5B-4B5D-90BB-16DACAFADB44}" srcOrd="0" destOrd="0" presId="urn:microsoft.com/office/officeart/2008/layout/LinedList"/>
    <dgm:cxn modelId="{3391D776-D85B-43BB-B485-1A468F83475C}" type="presParOf" srcId="{CD8D5A4C-1410-4045-94F0-BC8F57821E81}" destId="{587839E8-D7EE-4DEB-8885-4C51D472BC8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EEE675-89DF-44AC-90DC-8E187299A019}" type="doc">
      <dgm:prSet loTypeId="urn:microsoft.com/office/officeart/2018/5/layout/IconLeaf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B69FFEC5-9E71-477C-BFDC-8781D9057AAD}">
      <dgm:prSet/>
      <dgm:spPr/>
      <dgm:t>
        <a:bodyPr/>
        <a:lstStyle/>
        <a:p>
          <a:pPr>
            <a:lnSpc>
              <a:spcPct val="100000"/>
            </a:lnSpc>
            <a:defRPr cap="all"/>
          </a:pPr>
          <a:r>
            <a:rPr lang="en-US"/>
            <a:t>Year 1 – 0 eur</a:t>
          </a:r>
        </a:p>
      </dgm:t>
    </dgm:pt>
    <dgm:pt modelId="{A89AADC6-6DB0-46A3-ADE9-9E51F82739AD}" type="parTrans" cxnId="{DC556CC7-6A5F-491B-8415-686B80A8D546}">
      <dgm:prSet/>
      <dgm:spPr/>
      <dgm:t>
        <a:bodyPr/>
        <a:lstStyle/>
        <a:p>
          <a:endParaRPr lang="en-US"/>
        </a:p>
      </dgm:t>
    </dgm:pt>
    <dgm:pt modelId="{D3475E3D-BC88-435F-A470-A369E4312F55}" type="sibTrans" cxnId="{DC556CC7-6A5F-491B-8415-686B80A8D546}">
      <dgm:prSet/>
      <dgm:spPr/>
      <dgm:t>
        <a:bodyPr/>
        <a:lstStyle/>
        <a:p>
          <a:endParaRPr lang="en-US"/>
        </a:p>
      </dgm:t>
    </dgm:pt>
    <dgm:pt modelId="{E40D0F58-97C2-48A6-AEC5-D126B6FF8C68}">
      <dgm:prSet/>
      <dgm:spPr/>
      <dgm:t>
        <a:bodyPr/>
        <a:lstStyle/>
        <a:p>
          <a:pPr>
            <a:lnSpc>
              <a:spcPct val="100000"/>
            </a:lnSpc>
            <a:defRPr cap="all"/>
          </a:pPr>
          <a:r>
            <a:rPr lang="en-US" dirty="0"/>
            <a:t>Year 2 – 100.000 </a:t>
          </a:r>
          <a:r>
            <a:rPr lang="en-US" dirty="0" err="1"/>
            <a:t>eur</a:t>
          </a:r>
          <a:endParaRPr lang="en-US" dirty="0"/>
        </a:p>
      </dgm:t>
    </dgm:pt>
    <dgm:pt modelId="{491B0DC3-8272-44C1-A1C9-4D8C90B51B81}" type="parTrans" cxnId="{04ECF850-DC4E-406A-B717-ACECBA176317}">
      <dgm:prSet/>
      <dgm:spPr/>
      <dgm:t>
        <a:bodyPr/>
        <a:lstStyle/>
        <a:p>
          <a:endParaRPr lang="en-US"/>
        </a:p>
      </dgm:t>
    </dgm:pt>
    <dgm:pt modelId="{F607166B-56B6-45AF-8CEC-963A4411252E}" type="sibTrans" cxnId="{04ECF850-DC4E-406A-B717-ACECBA176317}">
      <dgm:prSet/>
      <dgm:spPr/>
      <dgm:t>
        <a:bodyPr/>
        <a:lstStyle/>
        <a:p>
          <a:endParaRPr lang="en-US"/>
        </a:p>
      </dgm:t>
    </dgm:pt>
    <dgm:pt modelId="{59F6C4EC-250C-4272-BFDD-920B301C8FB3}">
      <dgm:prSet/>
      <dgm:spPr/>
      <dgm:t>
        <a:bodyPr/>
        <a:lstStyle/>
        <a:p>
          <a:pPr>
            <a:lnSpc>
              <a:spcPct val="100000"/>
            </a:lnSpc>
            <a:defRPr cap="all"/>
          </a:pPr>
          <a:r>
            <a:rPr lang="en-US" dirty="0"/>
            <a:t>Year 3 – 150.000 </a:t>
          </a:r>
          <a:r>
            <a:rPr lang="en-US" dirty="0" err="1"/>
            <a:t>eur</a:t>
          </a:r>
          <a:r>
            <a:rPr lang="en-US" dirty="0"/>
            <a:t> </a:t>
          </a:r>
          <a:br>
            <a:rPr lang="en-US" dirty="0"/>
          </a:br>
          <a:endParaRPr lang="en-US" dirty="0"/>
        </a:p>
      </dgm:t>
    </dgm:pt>
    <dgm:pt modelId="{F5B06604-12A2-4DEB-8F5B-E4905905647A}" type="parTrans" cxnId="{3E93B03B-D0B3-4F0C-9E7A-D54B53C96946}">
      <dgm:prSet/>
      <dgm:spPr/>
      <dgm:t>
        <a:bodyPr/>
        <a:lstStyle/>
        <a:p>
          <a:endParaRPr lang="en-US"/>
        </a:p>
      </dgm:t>
    </dgm:pt>
    <dgm:pt modelId="{A4ACD56F-7896-4D88-8C0D-E87ACDE1FFF5}" type="sibTrans" cxnId="{3E93B03B-D0B3-4F0C-9E7A-D54B53C96946}">
      <dgm:prSet/>
      <dgm:spPr/>
      <dgm:t>
        <a:bodyPr/>
        <a:lstStyle/>
        <a:p>
          <a:endParaRPr lang="en-US"/>
        </a:p>
      </dgm:t>
    </dgm:pt>
    <dgm:pt modelId="{79AA7B56-7A93-4007-B3FF-09D7A7AEF977}" type="pres">
      <dgm:prSet presAssocID="{C3EEE675-89DF-44AC-90DC-8E187299A019}" presName="root" presStyleCnt="0">
        <dgm:presLayoutVars>
          <dgm:dir/>
          <dgm:resizeHandles val="exact"/>
        </dgm:presLayoutVars>
      </dgm:prSet>
      <dgm:spPr/>
    </dgm:pt>
    <dgm:pt modelId="{47563C5B-52F4-4812-9E6B-67B8F648D672}" type="pres">
      <dgm:prSet presAssocID="{B69FFEC5-9E71-477C-BFDC-8781D9057AAD}" presName="compNode" presStyleCnt="0"/>
      <dgm:spPr/>
    </dgm:pt>
    <dgm:pt modelId="{9E3FCAD6-EFF9-4D36-A8EE-2AE2750F1C54}" type="pres">
      <dgm:prSet presAssocID="{B69FFEC5-9E71-477C-BFDC-8781D9057AAD}" presName="iconBgRect" presStyleLbl="bgShp" presStyleIdx="0" presStyleCnt="3"/>
      <dgm:spPr>
        <a:prstGeom prst="round2DiagRect">
          <a:avLst>
            <a:gd name="adj1" fmla="val 29727"/>
            <a:gd name="adj2" fmla="val 0"/>
          </a:avLst>
        </a:prstGeom>
      </dgm:spPr>
    </dgm:pt>
    <dgm:pt modelId="{2FB759BE-5B24-49D3-AECB-0DA0120B1C50}" type="pres">
      <dgm:prSet presAssocID="{B69FFEC5-9E71-477C-BFDC-8781D9057A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EE89B82B-4F7E-4F4B-9DB3-FAEFF52F3D2F}" type="pres">
      <dgm:prSet presAssocID="{B69FFEC5-9E71-477C-BFDC-8781D9057AAD}" presName="spaceRect" presStyleCnt="0"/>
      <dgm:spPr/>
    </dgm:pt>
    <dgm:pt modelId="{6EACCF00-DEC5-48A4-B868-FDE14C69AD52}" type="pres">
      <dgm:prSet presAssocID="{B69FFEC5-9E71-477C-BFDC-8781D9057AAD}" presName="textRect" presStyleLbl="revTx" presStyleIdx="0" presStyleCnt="3">
        <dgm:presLayoutVars>
          <dgm:chMax val="1"/>
          <dgm:chPref val="1"/>
        </dgm:presLayoutVars>
      </dgm:prSet>
      <dgm:spPr/>
    </dgm:pt>
    <dgm:pt modelId="{99C8A3CE-E52E-49AE-AEAC-01E158F80CCE}" type="pres">
      <dgm:prSet presAssocID="{D3475E3D-BC88-435F-A470-A369E4312F55}" presName="sibTrans" presStyleCnt="0"/>
      <dgm:spPr/>
    </dgm:pt>
    <dgm:pt modelId="{9A66D914-8602-4953-BAC2-451EA87E30B0}" type="pres">
      <dgm:prSet presAssocID="{E40D0F58-97C2-48A6-AEC5-D126B6FF8C68}" presName="compNode" presStyleCnt="0"/>
      <dgm:spPr/>
    </dgm:pt>
    <dgm:pt modelId="{81D8EBCC-A5DD-425E-A5D5-4182B656B490}" type="pres">
      <dgm:prSet presAssocID="{E40D0F58-97C2-48A6-AEC5-D126B6FF8C68}" presName="iconBgRect" presStyleLbl="bgShp" presStyleIdx="1" presStyleCnt="3"/>
      <dgm:spPr>
        <a:prstGeom prst="round2DiagRect">
          <a:avLst>
            <a:gd name="adj1" fmla="val 29727"/>
            <a:gd name="adj2" fmla="val 0"/>
          </a:avLst>
        </a:prstGeom>
      </dgm:spPr>
    </dgm:pt>
    <dgm:pt modelId="{1756DE21-3276-41EB-8302-410EB845DC40}" type="pres">
      <dgm:prSet presAssocID="{E40D0F58-97C2-48A6-AEC5-D126B6FF8C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A62573FF-09F2-418B-B386-8780A674DB25}" type="pres">
      <dgm:prSet presAssocID="{E40D0F58-97C2-48A6-AEC5-D126B6FF8C68}" presName="spaceRect" presStyleCnt="0"/>
      <dgm:spPr/>
    </dgm:pt>
    <dgm:pt modelId="{CE89ED24-FA03-481A-84C4-C62129991BF2}" type="pres">
      <dgm:prSet presAssocID="{E40D0F58-97C2-48A6-AEC5-D126B6FF8C68}" presName="textRect" presStyleLbl="revTx" presStyleIdx="1" presStyleCnt="3">
        <dgm:presLayoutVars>
          <dgm:chMax val="1"/>
          <dgm:chPref val="1"/>
        </dgm:presLayoutVars>
      </dgm:prSet>
      <dgm:spPr/>
    </dgm:pt>
    <dgm:pt modelId="{0BE41B59-2F79-47A1-A713-D3CE29552141}" type="pres">
      <dgm:prSet presAssocID="{F607166B-56B6-45AF-8CEC-963A4411252E}" presName="sibTrans" presStyleCnt="0"/>
      <dgm:spPr/>
    </dgm:pt>
    <dgm:pt modelId="{218E1322-092A-408C-A4A1-1E6BE0A0B230}" type="pres">
      <dgm:prSet presAssocID="{59F6C4EC-250C-4272-BFDD-920B301C8FB3}" presName="compNode" presStyleCnt="0"/>
      <dgm:spPr/>
    </dgm:pt>
    <dgm:pt modelId="{76717791-E5CA-44BF-8FA4-48943F0E1524}" type="pres">
      <dgm:prSet presAssocID="{59F6C4EC-250C-4272-BFDD-920B301C8FB3}" presName="iconBgRect" presStyleLbl="bgShp" presStyleIdx="2" presStyleCnt="3"/>
      <dgm:spPr>
        <a:prstGeom prst="round2DiagRect">
          <a:avLst>
            <a:gd name="adj1" fmla="val 29727"/>
            <a:gd name="adj2" fmla="val 0"/>
          </a:avLst>
        </a:prstGeom>
      </dgm:spPr>
    </dgm:pt>
    <dgm:pt modelId="{100FC441-0BC8-41F2-BC04-2323B6F09FEB}" type="pres">
      <dgm:prSet presAssocID="{59F6C4EC-250C-4272-BFDD-920B301C8F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eprechaun Hat"/>
        </a:ext>
      </dgm:extLst>
    </dgm:pt>
    <dgm:pt modelId="{8482FAE2-FBFA-4518-AA9C-94E638C6FD0D}" type="pres">
      <dgm:prSet presAssocID="{59F6C4EC-250C-4272-BFDD-920B301C8FB3}" presName="spaceRect" presStyleCnt="0"/>
      <dgm:spPr/>
    </dgm:pt>
    <dgm:pt modelId="{9AFBE3B2-0E63-47C9-9CED-AB0A79EB5B20}" type="pres">
      <dgm:prSet presAssocID="{59F6C4EC-250C-4272-BFDD-920B301C8FB3}" presName="textRect" presStyleLbl="revTx" presStyleIdx="2" presStyleCnt="3">
        <dgm:presLayoutVars>
          <dgm:chMax val="1"/>
          <dgm:chPref val="1"/>
        </dgm:presLayoutVars>
      </dgm:prSet>
      <dgm:spPr/>
    </dgm:pt>
  </dgm:ptLst>
  <dgm:cxnLst>
    <dgm:cxn modelId="{BCE0A23A-9ECE-4DDD-8B5D-1D39981717D5}" type="presOf" srcId="{E40D0F58-97C2-48A6-AEC5-D126B6FF8C68}" destId="{CE89ED24-FA03-481A-84C4-C62129991BF2}" srcOrd="0" destOrd="0" presId="urn:microsoft.com/office/officeart/2018/5/layout/IconLeafLabelList"/>
    <dgm:cxn modelId="{3E93B03B-D0B3-4F0C-9E7A-D54B53C96946}" srcId="{C3EEE675-89DF-44AC-90DC-8E187299A019}" destId="{59F6C4EC-250C-4272-BFDD-920B301C8FB3}" srcOrd="2" destOrd="0" parTransId="{F5B06604-12A2-4DEB-8F5B-E4905905647A}" sibTransId="{A4ACD56F-7896-4D88-8C0D-E87ACDE1FFF5}"/>
    <dgm:cxn modelId="{04ECF850-DC4E-406A-B717-ACECBA176317}" srcId="{C3EEE675-89DF-44AC-90DC-8E187299A019}" destId="{E40D0F58-97C2-48A6-AEC5-D126B6FF8C68}" srcOrd="1" destOrd="0" parTransId="{491B0DC3-8272-44C1-A1C9-4D8C90B51B81}" sibTransId="{F607166B-56B6-45AF-8CEC-963A4411252E}"/>
    <dgm:cxn modelId="{B07DC080-CF46-46C6-91A4-69C2FD56C6A2}" type="presOf" srcId="{59F6C4EC-250C-4272-BFDD-920B301C8FB3}" destId="{9AFBE3B2-0E63-47C9-9CED-AB0A79EB5B20}" srcOrd="0" destOrd="0" presId="urn:microsoft.com/office/officeart/2018/5/layout/IconLeafLabelList"/>
    <dgm:cxn modelId="{20C8C3BE-F735-4DA6-A2EC-03017C69DD24}" type="presOf" srcId="{C3EEE675-89DF-44AC-90DC-8E187299A019}" destId="{79AA7B56-7A93-4007-B3FF-09D7A7AEF977}" srcOrd="0" destOrd="0" presId="urn:microsoft.com/office/officeart/2018/5/layout/IconLeafLabelList"/>
    <dgm:cxn modelId="{DC556CC7-6A5F-491B-8415-686B80A8D546}" srcId="{C3EEE675-89DF-44AC-90DC-8E187299A019}" destId="{B69FFEC5-9E71-477C-BFDC-8781D9057AAD}" srcOrd="0" destOrd="0" parTransId="{A89AADC6-6DB0-46A3-ADE9-9E51F82739AD}" sibTransId="{D3475E3D-BC88-435F-A470-A369E4312F55}"/>
    <dgm:cxn modelId="{C586C7CB-D1B9-474C-AF35-37CC08A46CB1}" type="presOf" srcId="{B69FFEC5-9E71-477C-BFDC-8781D9057AAD}" destId="{6EACCF00-DEC5-48A4-B868-FDE14C69AD52}" srcOrd="0" destOrd="0" presId="urn:microsoft.com/office/officeart/2018/5/layout/IconLeafLabelList"/>
    <dgm:cxn modelId="{9D9AB31D-D64F-4556-9274-C088D7D37DAA}" type="presParOf" srcId="{79AA7B56-7A93-4007-B3FF-09D7A7AEF977}" destId="{47563C5B-52F4-4812-9E6B-67B8F648D672}" srcOrd="0" destOrd="0" presId="urn:microsoft.com/office/officeart/2018/5/layout/IconLeafLabelList"/>
    <dgm:cxn modelId="{36879720-A483-4F81-819A-94D02CE204C3}" type="presParOf" srcId="{47563C5B-52F4-4812-9E6B-67B8F648D672}" destId="{9E3FCAD6-EFF9-4D36-A8EE-2AE2750F1C54}" srcOrd="0" destOrd="0" presId="urn:microsoft.com/office/officeart/2018/5/layout/IconLeafLabelList"/>
    <dgm:cxn modelId="{24D990C7-C135-449F-8544-FFCE1721DEBD}" type="presParOf" srcId="{47563C5B-52F4-4812-9E6B-67B8F648D672}" destId="{2FB759BE-5B24-49D3-AECB-0DA0120B1C50}" srcOrd="1" destOrd="0" presId="urn:microsoft.com/office/officeart/2018/5/layout/IconLeafLabelList"/>
    <dgm:cxn modelId="{B2670F5C-C471-477D-A5B0-95925BF50A37}" type="presParOf" srcId="{47563C5B-52F4-4812-9E6B-67B8F648D672}" destId="{EE89B82B-4F7E-4F4B-9DB3-FAEFF52F3D2F}" srcOrd="2" destOrd="0" presId="urn:microsoft.com/office/officeart/2018/5/layout/IconLeafLabelList"/>
    <dgm:cxn modelId="{1396EC3A-15D5-478D-BDEE-6A5B624ACB60}" type="presParOf" srcId="{47563C5B-52F4-4812-9E6B-67B8F648D672}" destId="{6EACCF00-DEC5-48A4-B868-FDE14C69AD52}" srcOrd="3" destOrd="0" presId="urn:microsoft.com/office/officeart/2018/5/layout/IconLeafLabelList"/>
    <dgm:cxn modelId="{4CD91147-8A90-403E-A70C-FE0105836C1F}" type="presParOf" srcId="{79AA7B56-7A93-4007-B3FF-09D7A7AEF977}" destId="{99C8A3CE-E52E-49AE-AEAC-01E158F80CCE}" srcOrd="1" destOrd="0" presId="urn:microsoft.com/office/officeart/2018/5/layout/IconLeafLabelList"/>
    <dgm:cxn modelId="{5A4CFCB9-5AF6-44F2-9B9E-B30E497D073E}" type="presParOf" srcId="{79AA7B56-7A93-4007-B3FF-09D7A7AEF977}" destId="{9A66D914-8602-4953-BAC2-451EA87E30B0}" srcOrd="2" destOrd="0" presId="urn:microsoft.com/office/officeart/2018/5/layout/IconLeafLabelList"/>
    <dgm:cxn modelId="{A66A7096-BD89-43B8-9FE1-C4784B796CF9}" type="presParOf" srcId="{9A66D914-8602-4953-BAC2-451EA87E30B0}" destId="{81D8EBCC-A5DD-425E-A5D5-4182B656B490}" srcOrd="0" destOrd="0" presId="urn:microsoft.com/office/officeart/2018/5/layout/IconLeafLabelList"/>
    <dgm:cxn modelId="{A17BACB3-DFCB-4BD9-A69D-3361026F69EE}" type="presParOf" srcId="{9A66D914-8602-4953-BAC2-451EA87E30B0}" destId="{1756DE21-3276-41EB-8302-410EB845DC40}" srcOrd="1" destOrd="0" presId="urn:microsoft.com/office/officeart/2018/5/layout/IconLeafLabelList"/>
    <dgm:cxn modelId="{E7B5E9A5-D0DC-4BCB-9586-BF98A4C931EE}" type="presParOf" srcId="{9A66D914-8602-4953-BAC2-451EA87E30B0}" destId="{A62573FF-09F2-418B-B386-8780A674DB25}" srcOrd="2" destOrd="0" presId="urn:microsoft.com/office/officeart/2018/5/layout/IconLeafLabelList"/>
    <dgm:cxn modelId="{73FF19F0-23B3-41BE-8427-3A897BB3D6AB}" type="presParOf" srcId="{9A66D914-8602-4953-BAC2-451EA87E30B0}" destId="{CE89ED24-FA03-481A-84C4-C62129991BF2}" srcOrd="3" destOrd="0" presId="urn:microsoft.com/office/officeart/2018/5/layout/IconLeafLabelList"/>
    <dgm:cxn modelId="{3D5506F7-C68D-4754-87E2-034B4D6E30D0}" type="presParOf" srcId="{79AA7B56-7A93-4007-B3FF-09D7A7AEF977}" destId="{0BE41B59-2F79-47A1-A713-D3CE29552141}" srcOrd="3" destOrd="0" presId="urn:microsoft.com/office/officeart/2018/5/layout/IconLeafLabelList"/>
    <dgm:cxn modelId="{B2AB795F-8B72-412C-A98D-CFB254583A90}" type="presParOf" srcId="{79AA7B56-7A93-4007-B3FF-09D7A7AEF977}" destId="{218E1322-092A-408C-A4A1-1E6BE0A0B230}" srcOrd="4" destOrd="0" presId="urn:microsoft.com/office/officeart/2018/5/layout/IconLeafLabelList"/>
    <dgm:cxn modelId="{97C1115F-3CAC-4AB7-B311-A12DF0137BDD}" type="presParOf" srcId="{218E1322-092A-408C-A4A1-1E6BE0A0B230}" destId="{76717791-E5CA-44BF-8FA4-48943F0E1524}" srcOrd="0" destOrd="0" presId="urn:microsoft.com/office/officeart/2018/5/layout/IconLeafLabelList"/>
    <dgm:cxn modelId="{1C33E88E-7E41-4933-89CD-7680C5A884FD}" type="presParOf" srcId="{218E1322-092A-408C-A4A1-1E6BE0A0B230}" destId="{100FC441-0BC8-41F2-BC04-2323B6F09FEB}" srcOrd="1" destOrd="0" presId="urn:microsoft.com/office/officeart/2018/5/layout/IconLeafLabelList"/>
    <dgm:cxn modelId="{04991827-CF3D-41A0-B878-36E362643872}" type="presParOf" srcId="{218E1322-092A-408C-A4A1-1E6BE0A0B230}" destId="{8482FAE2-FBFA-4518-AA9C-94E638C6FD0D}" srcOrd="2" destOrd="0" presId="urn:microsoft.com/office/officeart/2018/5/layout/IconLeafLabelList"/>
    <dgm:cxn modelId="{13E1D804-5E31-47B8-B28E-1CD2E8CBF935}" type="presParOf" srcId="{218E1322-092A-408C-A4A1-1E6BE0A0B230}" destId="{9AFBE3B2-0E63-47C9-9CED-AB0A79EB5B20}"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B4879-CF91-4BA3-A225-85BA616B43B4}">
      <dsp:nvSpPr>
        <dsp:cNvPr id="0" name=""/>
        <dsp:cNvSpPr/>
      </dsp:nvSpPr>
      <dsp:spPr>
        <a:xfrm>
          <a:off x="1443000" y="23771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93F409-1F88-49E6-A5F9-04C586949B83}">
      <dsp:nvSpPr>
        <dsp:cNvPr id="0" name=""/>
        <dsp:cNvSpPr/>
      </dsp:nvSpPr>
      <dsp:spPr>
        <a:xfrm>
          <a:off x="255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Making on – boarding process easier</a:t>
          </a:r>
        </a:p>
      </dsp:txBody>
      <dsp:txXfrm>
        <a:off x="255000" y="2617978"/>
        <a:ext cx="4320000" cy="720000"/>
      </dsp:txXfrm>
    </dsp:sp>
    <dsp:sp modelId="{18462867-0054-4579-8059-C62D23770E73}">
      <dsp:nvSpPr>
        <dsp:cNvPr id="0" name=""/>
        <dsp:cNvSpPr/>
      </dsp:nvSpPr>
      <dsp:spPr>
        <a:xfrm>
          <a:off x="6519000" y="2037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BD35C1-475D-4B0E-AD3F-B3465D95BDD0}">
      <dsp:nvSpPr>
        <dsp:cNvPr id="0" name=""/>
        <dsp:cNvSpPr/>
      </dsp:nvSpPr>
      <dsp:spPr>
        <a:xfrm>
          <a:off x="5331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Every human interaction will now be replaced by a robot</a:t>
          </a:r>
        </a:p>
      </dsp:txBody>
      <dsp:txXfrm>
        <a:off x="5331000" y="2617978"/>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C4A05-FD1D-4D01-9979-AE5A75BE4683}">
      <dsp:nvSpPr>
        <dsp:cNvPr id="0" name=""/>
        <dsp:cNvSpPr/>
      </dsp:nvSpPr>
      <dsp:spPr>
        <a:xfrm>
          <a:off x="4043718" y="18860"/>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68150-B979-4BE1-8759-44738730CD51}">
      <dsp:nvSpPr>
        <dsp:cNvPr id="0" name=""/>
        <dsp:cNvSpPr/>
      </dsp:nvSpPr>
      <dsp:spPr>
        <a:xfrm>
          <a:off x="4431281" y="40642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9F27F6-AAC2-4B65-8A3F-9D2000E5EA41}">
      <dsp:nvSpPr>
        <dsp:cNvPr id="0" name=""/>
        <dsp:cNvSpPr/>
      </dsp:nvSpPr>
      <dsp:spPr>
        <a:xfrm>
          <a:off x="3462375" y="240386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We expect to have at least two clients in the first year to order robots</a:t>
          </a:r>
          <a:endParaRPr lang="en-US" sz="1700" kern="1200" dirty="0"/>
        </a:p>
      </dsp:txBody>
      <dsp:txXfrm>
        <a:off x="3462375" y="2403860"/>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87912-4854-4754-BF78-ECED8C49BA92}">
      <dsp:nvSpPr>
        <dsp:cNvPr id="0" name=""/>
        <dsp:cNvSpPr/>
      </dsp:nvSpPr>
      <dsp:spPr>
        <a:xfrm>
          <a:off x="0" y="0"/>
          <a:ext cx="99060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3EF08E0-B108-4DAB-B280-4518AA0D133B}">
      <dsp:nvSpPr>
        <dsp:cNvPr id="0" name=""/>
        <dsp:cNvSpPr/>
      </dsp:nvSpPr>
      <dsp:spPr>
        <a:xfrm>
          <a:off x="0" y="0"/>
          <a:ext cx="9906000" cy="88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UiPath license – 2000 eur</a:t>
          </a:r>
        </a:p>
      </dsp:txBody>
      <dsp:txXfrm>
        <a:off x="0" y="0"/>
        <a:ext cx="9906000" cy="885428"/>
      </dsp:txXfrm>
    </dsp:sp>
    <dsp:sp modelId="{454E649A-4EAF-4943-A85E-8A06EC98BB25}">
      <dsp:nvSpPr>
        <dsp:cNvPr id="0" name=""/>
        <dsp:cNvSpPr/>
      </dsp:nvSpPr>
      <dsp:spPr>
        <a:xfrm>
          <a:off x="0" y="885427"/>
          <a:ext cx="9906000" cy="0"/>
        </a:xfrm>
        <a:prstGeom prst="line">
          <a:avLst/>
        </a:prstGeom>
        <a:solidFill>
          <a:schemeClr val="accent2">
            <a:hueOff val="-489677"/>
            <a:satOff val="-10832"/>
            <a:lumOff val="-2157"/>
            <a:alphaOff val="0"/>
          </a:schemeClr>
        </a:solidFill>
        <a:ln w="15875" cap="flat" cmpd="sng" algn="ctr">
          <a:solidFill>
            <a:schemeClr val="accent2">
              <a:hueOff val="-489677"/>
              <a:satOff val="-10832"/>
              <a:lumOff val="-215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5B49CB6-F4F6-4730-9CDF-93B1CB57C804}">
      <dsp:nvSpPr>
        <dsp:cNvPr id="0" name=""/>
        <dsp:cNvSpPr/>
      </dsp:nvSpPr>
      <dsp:spPr>
        <a:xfrm>
          <a:off x="0" y="885428"/>
          <a:ext cx="9906000" cy="88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Project management – 10.000 eur</a:t>
          </a:r>
        </a:p>
      </dsp:txBody>
      <dsp:txXfrm>
        <a:off x="0" y="885428"/>
        <a:ext cx="9906000" cy="885428"/>
      </dsp:txXfrm>
    </dsp:sp>
    <dsp:sp modelId="{7B81A75D-556B-4368-83E6-FD670577E2DC}">
      <dsp:nvSpPr>
        <dsp:cNvPr id="0" name=""/>
        <dsp:cNvSpPr/>
      </dsp:nvSpPr>
      <dsp:spPr>
        <a:xfrm>
          <a:off x="0" y="1770855"/>
          <a:ext cx="9906000" cy="0"/>
        </a:xfrm>
        <a:prstGeom prst="line">
          <a:avLst/>
        </a:prstGeom>
        <a:solidFill>
          <a:schemeClr val="accent2">
            <a:hueOff val="-979354"/>
            <a:satOff val="-21663"/>
            <a:lumOff val="-4313"/>
            <a:alphaOff val="0"/>
          </a:schemeClr>
        </a:solidFill>
        <a:ln w="15875" cap="flat" cmpd="sng" algn="ctr">
          <a:solidFill>
            <a:schemeClr val="accent2">
              <a:hueOff val="-979354"/>
              <a:satOff val="-21663"/>
              <a:lumOff val="-431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CEE61C7-226F-4BA6-ABDD-7EF9979202EF}">
      <dsp:nvSpPr>
        <dsp:cNvPr id="0" name=""/>
        <dsp:cNvSpPr/>
      </dsp:nvSpPr>
      <dsp:spPr>
        <a:xfrm>
          <a:off x="0" y="1770856"/>
          <a:ext cx="9906000" cy="88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Software team of 3 – 15.000 </a:t>
          </a:r>
          <a:r>
            <a:rPr lang="en-US" sz="4400" kern="1200" dirty="0" err="1"/>
            <a:t>eur</a:t>
          </a:r>
          <a:endParaRPr lang="en-US" sz="4400" kern="1200" dirty="0"/>
        </a:p>
      </dsp:txBody>
      <dsp:txXfrm>
        <a:off x="0" y="1770856"/>
        <a:ext cx="9906000" cy="885428"/>
      </dsp:txXfrm>
    </dsp:sp>
    <dsp:sp modelId="{6F439CAB-BB0F-4452-92B0-BA9472401221}">
      <dsp:nvSpPr>
        <dsp:cNvPr id="0" name=""/>
        <dsp:cNvSpPr/>
      </dsp:nvSpPr>
      <dsp:spPr>
        <a:xfrm>
          <a:off x="0" y="2656283"/>
          <a:ext cx="9906000" cy="0"/>
        </a:xfrm>
        <a:prstGeom prst="line">
          <a:avLst/>
        </a:prstGeom>
        <a:solidFill>
          <a:schemeClr val="accent2">
            <a:hueOff val="-1469031"/>
            <a:satOff val="-32495"/>
            <a:lumOff val="-647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F763BE1-7C5B-4B5D-90BB-16DACAFADB44}">
      <dsp:nvSpPr>
        <dsp:cNvPr id="0" name=""/>
        <dsp:cNvSpPr/>
      </dsp:nvSpPr>
      <dsp:spPr>
        <a:xfrm>
          <a:off x="0" y="2656284"/>
          <a:ext cx="9906000" cy="88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Total – 27.000 eur </a:t>
          </a:r>
        </a:p>
      </dsp:txBody>
      <dsp:txXfrm>
        <a:off x="0" y="2656284"/>
        <a:ext cx="9906000" cy="8854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FCAD6-EFF9-4D36-A8EE-2AE2750F1C54}">
      <dsp:nvSpPr>
        <dsp:cNvPr id="0" name=""/>
        <dsp:cNvSpPr/>
      </dsp:nvSpPr>
      <dsp:spPr>
        <a:xfrm>
          <a:off x="624000" y="240855"/>
          <a:ext cx="1784250" cy="178425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759BE-5B24-49D3-AECB-0DA0120B1C50}">
      <dsp:nvSpPr>
        <dsp:cNvPr id="0" name=""/>
        <dsp:cNvSpPr/>
      </dsp:nvSpPr>
      <dsp:spPr>
        <a:xfrm>
          <a:off x="1004250" y="621105"/>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ACCF00-DEC5-48A4-B868-FDE14C69AD52}">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Year 1 – 0 eur</a:t>
          </a:r>
        </a:p>
      </dsp:txBody>
      <dsp:txXfrm>
        <a:off x="53625" y="2580856"/>
        <a:ext cx="2925000" cy="720000"/>
      </dsp:txXfrm>
    </dsp:sp>
    <dsp:sp modelId="{81D8EBCC-A5DD-425E-A5D5-4182B656B490}">
      <dsp:nvSpPr>
        <dsp:cNvPr id="0" name=""/>
        <dsp:cNvSpPr/>
      </dsp:nvSpPr>
      <dsp:spPr>
        <a:xfrm>
          <a:off x="4060875" y="240855"/>
          <a:ext cx="1784250" cy="178425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6DE21-3276-41EB-8302-410EB845DC40}">
      <dsp:nvSpPr>
        <dsp:cNvPr id="0" name=""/>
        <dsp:cNvSpPr/>
      </dsp:nvSpPr>
      <dsp:spPr>
        <a:xfrm>
          <a:off x="4441125" y="621105"/>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89ED24-FA03-481A-84C4-C62129991BF2}">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Year 2 – 100.000 </a:t>
          </a:r>
          <a:r>
            <a:rPr lang="en-US" sz="2400" kern="1200" dirty="0" err="1"/>
            <a:t>eur</a:t>
          </a:r>
          <a:endParaRPr lang="en-US" sz="2400" kern="1200" dirty="0"/>
        </a:p>
      </dsp:txBody>
      <dsp:txXfrm>
        <a:off x="3490500" y="2580856"/>
        <a:ext cx="2925000" cy="720000"/>
      </dsp:txXfrm>
    </dsp:sp>
    <dsp:sp modelId="{76717791-E5CA-44BF-8FA4-48943F0E1524}">
      <dsp:nvSpPr>
        <dsp:cNvPr id="0" name=""/>
        <dsp:cNvSpPr/>
      </dsp:nvSpPr>
      <dsp:spPr>
        <a:xfrm>
          <a:off x="7497750" y="240855"/>
          <a:ext cx="1784250" cy="178425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FC441-0BC8-41F2-BC04-2323B6F09FEB}">
      <dsp:nvSpPr>
        <dsp:cNvPr id="0" name=""/>
        <dsp:cNvSpPr/>
      </dsp:nvSpPr>
      <dsp:spPr>
        <a:xfrm>
          <a:off x="7878000" y="621105"/>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FBE3B2-0E63-47C9-9CED-AB0A79EB5B20}">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Year 3 – 150.000 </a:t>
          </a:r>
          <a:r>
            <a:rPr lang="en-US" sz="2400" kern="1200" dirty="0" err="1"/>
            <a:t>eur</a:t>
          </a:r>
          <a:r>
            <a:rPr lang="en-US" sz="2400" kern="1200" dirty="0"/>
            <a:t> </a:t>
          </a:r>
          <a:br>
            <a:rPr lang="en-US" sz="2400" kern="1200" dirty="0"/>
          </a:br>
          <a:endParaRPr lang="en-US" sz="2400" kern="1200" dirty="0"/>
        </a:p>
      </dsp:txBody>
      <dsp:txXfrm>
        <a:off x="6927375" y="2580856"/>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2B820FE-4950-40DC-ABD5-7702861814C3}" type="datetimeFigureOut">
              <a:rPr lang="en-US" smtClean="0"/>
              <a:t>2/9/2020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344163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820FE-4950-40DC-ABD5-7702861814C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151943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820FE-4950-40DC-ABD5-7702861814C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333870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820FE-4950-40DC-ABD5-7702861814C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B35C1-9EC3-4E09-93F7-AD01DF01DA9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23575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820FE-4950-40DC-ABD5-7702861814C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218532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B820FE-4950-40DC-ABD5-7702861814C3}" type="datetimeFigureOut">
              <a:rPr lang="en-US" smtClean="0"/>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3304148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B820FE-4950-40DC-ABD5-7702861814C3}" type="datetimeFigureOut">
              <a:rPr lang="en-US" smtClean="0"/>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2333007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820FE-4950-40DC-ABD5-7702861814C3}" type="datetimeFigureOut">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1542589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820FE-4950-40DC-ABD5-7702861814C3}" type="datetimeFigureOut">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279250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820FE-4950-40DC-ABD5-7702861814C3}" type="datetimeFigureOut">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84716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820FE-4950-40DC-ABD5-7702861814C3}" type="datetimeFigureOut">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45736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B820FE-4950-40DC-ABD5-7702861814C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197805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B820FE-4950-40DC-ABD5-7702861814C3}" type="datetimeFigureOut">
              <a:rPr lang="en-US" smtClean="0"/>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268350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B820FE-4950-40DC-ABD5-7702861814C3}" type="datetimeFigureOut">
              <a:rPr lang="en-US" smtClean="0"/>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257265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820FE-4950-40DC-ABD5-7702861814C3}" type="datetimeFigureOut">
              <a:rPr lang="en-US" smtClean="0"/>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400249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820FE-4950-40DC-ABD5-7702861814C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395766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820FE-4950-40DC-ABD5-7702861814C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B35C1-9EC3-4E09-93F7-AD01DF01DA94}" type="slidenum">
              <a:rPr lang="en-US" smtClean="0"/>
              <a:t>‹#›</a:t>
            </a:fld>
            <a:endParaRPr lang="en-US"/>
          </a:p>
        </p:txBody>
      </p:sp>
    </p:spTree>
    <p:extLst>
      <p:ext uri="{BB962C8B-B14F-4D97-AF65-F5344CB8AC3E}">
        <p14:creationId xmlns:p14="http://schemas.microsoft.com/office/powerpoint/2010/main" val="70264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B820FE-4950-40DC-ABD5-7702861814C3}" type="datetimeFigureOut">
              <a:rPr lang="en-US" smtClean="0"/>
              <a:t>2/9/2020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FB35C1-9EC3-4E09-93F7-AD01DF01DA94}" type="slidenum">
              <a:rPr lang="en-US" smtClean="0"/>
              <a:t>‹#›</a:t>
            </a:fld>
            <a:endParaRPr lang="en-US"/>
          </a:p>
        </p:txBody>
      </p:sp>
    </p:spTree>
    <p:extLst>
      <p:ext uri="{BB962C8B-B14F-4D97-AF65-F5344CB8AC3E}">
        <p14:creationId xmlns:p14="http://schemas.microsoft.com/office/powerpoint/2010/main" val="3231939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6"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0"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86B528-D6EE-4776-B13D-E97DC02457A8}"/>
              </a:ext>
            </a:extLst>
          </p:cNvPr>
          <p:cNvSpPr>
            <a:spLocks noGrp="1"/>
          </p:cNvSpPr>
          <p:nvPr>
            <p:ph type="ctrTitle"/>
          </p:nvPr>
        </p:nvSpPr>
        <p:spPr>
          <a:xfrm>
            <a:off x="2043113" y="1122363"/>
            <a:ext cx="4527929" cy="4287836"/>
          </a:xfrm>
        </p:spPr>
        <p:txBody>
          <a:bodyPr anchor="ctr">
            <a:normAutofit/>
          </a:bodyPr>
          <a:lstStyle/>
          <a:p>
            <a:pPr algn="r"/>
            <a:r>
              <a:rPr lang="en-US" sz="6000"/>
              <a:t>Business case</a:t>
            </a:r>
          </a:p>
        </p:txBody>
      </p:sp>
      <p:sp>
        <p:nvSpPr>
          <p:cNvPr id="3" name="Subtitle 2">
            <a:extLst>
              <a:ext uri="{FF2B5EF4-FFF2-40B4-BE49-F238E27FC236}">
                <a16:creationId xmlns:a16="http://schemas.microsoft.com/office/drawing/2014/main" id="{B5379618-8F49-4868-B419-3AFC5E3CCA03}"/>
              </a:ext>
            </a:extLst>
          </p:cNvPr>
          <p:cNvSpPr>
            <a:spLocks noGrp="1"/>
          </p:cNvSpPr>
          <p:nvPr>
            <p:ph type="subTitle" idx="1"/>
          </p:nvPr>
        </p:nvSpPr>
        <p:spPr>
          <a:xfrm>
            <a:off x="7851631" y="1122363"/>
            <a:ext cx="2816368" cy="4287834"/>
          </a:xfrm>
        </p:spPr>
        <p:txBody>
          <a:bodyPr anchor="ctr">
            <a:normAutofit/>
          </a:bodyPr>
          <a:lstStyle/>
          <a:p>
            <a:r>
              <a:rPr lang="en-US" sz="2400" dirty="0"/>
              <a:t>On - boarding process</a:t>
            </a:r>
          </a:p>
        </p:txBody>
      </p:sp>
      <p:cxnSp>
        <p:nvCxnSpPr>
          <p:cNvPr id="81"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06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6" name="TextBox 5">
            <a:extLst>
              <a:ext uri="{FF2B5EF4-FFF2-40B4-BE49-F238E27FC236}">
                <a16:creationId xmlns:a16="http://schemas.microsoft.com/office/drawing/2014/main" id="{F0DD1A8D-6576-4E01-BE5F-574F616FB0FD}"/>
              </a:ext>
            </a:extLst>
          </p:cNvPr>
          <p:cNvSpPr txBox="1"/>
          <p:nvPr/>
        </p:nvSpPr>
        <p:spPr>
          <a:xfrm>
            <a:off x="1141413" y="618518"/>
            <a:ext cx="4459286"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a:latin typeface="+mj-lt"/>
                <a:ea typeface="+mj-ea"/>
                <a:cs typeface="+mj-cs"/>
              </a:rPr>
              <a:t>ECHIPA CASTIGATOARE</a:t>
            </a:r>
          </a:p>
        </p:txBody>
      </p:sp>
      <p:sp>
        <p:nvSpPr>
          <p:cNvPr id="10" name="Content Placeholder 9">
            <a:extLst>
              <a:ext uri="{FF2B5EF4-FFF2-40B4-BE49-F238E27FC236}">
                <a16:creationId xmlns:a16="http://schemas.microsoft.com/office/drawing/2014/main" id="{8C141587-10A7-43C1-AF77-10B6D601135A}"/>
              </a:ext>
            </a:extLst>
          </p:cNvPr>
          <p:cNvSpPr>
            <a:spLocks noGrp="1"/>
          </p:cNvSpPr>
          <p:nvPr>
            <p:ph idx="1"/>
          </p:nvPr>
        </p:nvSpPr>
        <p:spPr>
          <a:xfrm>
            <a:off x="1141412" y="2249487"/>
            <a:ext cx="4459287" cy="3965046"/>
          </a:xfrm>
        </p:spPr>
        <p:txBody>
          <a:bodyPr vert="horz" lIns="91440" tIns="45720" rIns="91440" bIns="45720" rtlCol="0">
            <a:normAutofit/>
          </a:bodyPr>
          <a:lstStyle/>
          <a:p>
            <a:r>
              <a:rPr lang="en-US" sz="2000" dirty="0"/>
              <a:t>Claudiu</a:t>
            </a:r>
          </a:p>
          <a:p>
            <a:r>
              <a:rPr lang="en-US" sz="2000" dirty="0"/>
              <a:t>Vlad</a:t>
            </a:r>
          </a:p>
          <a:p>
            <a:r>
              <a:rPr lang="en-US" sz="2000" dirty="0"/>
              <a:t>Lucian</a:t>
            </a:r>
          </a:p>
          <a:p>
            <a:r>
              <a:rPr lang="en-US" sz="2000" dirty="0"/>
              <a:t>Claudia</a:t>
            </a:r>
          </a:p>
          <a:p>
            <a:r>
              <a:rPr lang="en-US" sz="2000" dirty="0"/>
              <a:t>Andra</a:t>
            </a:r>
          </a:p>
          <a:p>
            <a:r>
              <a:rPr lang="en-US" sz="2000" dirty="0"/>
              <a:t>Silviu</a:t>
            </a:r>
          </a:p>
        </p:txBody>
      </p:sp>
      <p:pic>
        <p:nvPicPr>
          <p:cNvPr id="5" name="Content Placeholder 4" descr="A group of people posing for the camera&#10;&#10;Description automatically generated">
            <a:extLst>
              <a:ext uri="{FF2B5EF4-FFF2-40B4-BE49-F238E27FC236}">
                <a16:creationId xmlns:a16="http://schemas.microsoft.com/office/drawing/2014/main" id="{8B69AB66-4D8D-4B26-9823-6B05BC7804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5634" y="618518"/>
            <a:ext cx="4197011"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68037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0" name="Group 10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05" name="Group 10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01" name="Group 10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145" name="Rectangle 144">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2BCBA1F-C0F7-4657-9648-CC6F8E0160A4}"/>
              </a:ext>
            </a:extLst>
          </p:cNvPr>
          <p:cNvSpPr txBox="1"/>
          <p:nvPr/>
        </p:nvSpPr>
        <p:spPr>
          <a:xfrm>
            <a:off x="1141413" y="618518"/>
            <a:ext cx="9905998"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reasons</a:t>
            </a:r>
          </a:p>
        </p:txBody>
      </p:sp>
      <p:graphicFrame>
        <p:nvGraphicFramePr>
          <p:cNvPr id="5" name="TextBox 2">
            <a:extLst>
              <a:ext uri="{FF2B5EF4-FFF2-40B4-BE49-F238E27FC236}">
                <a16:creationId xmlns:a16="http://schemas.microsoft.com/office/drawing/2014/main" id="{4EFADE51-62F6-4C5C-A7F9-6F3AB568BB21}"/>
              </a:ext>
            </a:extLst>
          </p:cNvPr>
          <p:cNvGraphicFramePr/>
          <p:nvPr>
            <p:extLst>
              <p:ext uri="{D42A27DB-BD31-4B8C-83A1-F6EECF244321}">
                <p14:modId xmlns:p14="http://schemas.microsoft.com/office/powerpoint/2010/main" val="314089527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754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FDFBD4B4-4D65-4972-A9CE-AEE747FBE39B}"/>
              </a:ext>
            </a:extLst>
          </p:cNvPr>
          <p:cNvSpPr txBox="1"/>
          <p:nvPr/>
        </p:nvSpPr>
        <p:spPr>
          <a:xfrm>
            <a:off x="1141413" y="1082673"/>
            <a:ext cx="2869416" cy="47085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cap="all">
                <a:latin typeface="+mj-lt"/>
                <a:ea typeface="+mj-ea"/>
                <a:cs typeface="+mj-cs"/>
              </a:rPr>
              <a:t>Benefits</a:t>
            </a:r>
          </a:p>
        </p:txBody>
      </p:sp>
      <p:cxnSp>
        <p:nvCxnSpPr>
          <p:cNvPr id="82" name="Straight Connector 81">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93985AA-7F17-4DF8-8BA3-B5B085E9EFB5}"/>
              </a:ext>
            </a:extLst>
          </p:cNvPr>
          <p:cNvSpPr txBox="1"/>
          <p:nvPr/>
        </p:nvSpPr>
        <p:spPr>
          <a:xfrm>
            <a:off x="5297763" y="1082673"/>
            <a:ext cx="5751237" cy="4708528"/>
          </a:xfrm>
          <a:prstGeom prst="rect">
            <a:avLst/>
          </a:prstGeom>
        </p:spPr>
        <p:txBody>
          <a:bodyPr vert="horz" lIns="91440" tIns="45720" rIns="91440" bIns="45720" rtlCol="0" anchor="ctr">
            <a:normAutofit/>
          </a:bodyPr>
          <a:lstStyle/>
          <a:p>
            <a:pPr indent="-228600" defTabSz="914400">
              <a:lnSpc>
                <a:spcPct val="120000"/>
              </a:lnSpc>
              <a:spcAft>
                <a:spcPts val="600"/>
              </a:spcAft>
              <a:buSzPct val="125000"/>
              <a:buFont typeface="Arial" panose="020B0604020202020204" pitchFamily="34" charset="0"/>
              <a:buChar char="•"/>
            </a:pPr>
            <a:r>
              <a:rPr lang="en-US" dirty="0"/>
              <a:t>The </a:t>
            </a:r>
            <a:r>
              <a:rPr lang="en-US" dirty="0" err="1"/>
              <a:t>ClauBoard</a:t>
            </a:r>
            <a:r>
              <a:rPr lang="en-US" dirty="0"/>
              <a:t> application greatly improves the speed and efficiency of an on-boarding </a:t>
            </a:r>
            <a:r>
              <a:rPr lang="en-US" dirty="0" err="1"/>
              <a:t>process.It</a:t>
            </a:r>
            <a:r>
              <a:rPr lang="en-US" dirty="0"/>
              <a:t> can be used to integrate with any number of HR, medical, financial and teaching partners, our final goal being the ability to handle everything related to an enlistment action with the single click of a button.</a:t>
            </a:r>
          </a:p>
          <a:p>
            <a:pPr indent="-228600" defTabSz="914400">
              <a:lnSpc>
                <a:spcPct val="120000"/>
              </a:lnSpc>
              <a:spcAft>
                <a:spcPts val="600"/>
              </a:spcAft>
              <a:buSzPct val="125000"/>
              <a:buFont typeface="Arial" panose="020B0604020202020204" pitchFamily="34" charset="0"/>
              <a:buChar char="•"/>
            </a:pPr>
            <a:r>
              <a:rPr lang="en-US" dirty="0" err="1"/>
              <a:t>ClauBoard</a:t>
            </a:r>
            <a:r>
              <a:rPr lang="en-US" dirty="0"/>
              <a:t> is proven to cut down on - boarding time by up to 75%.</a:t>
            </a:r>
          </a:p>
        </p:txBody>
      </p:sp>
      <p:grpSp>
        <p:nvGrpSpPr>
          <p:cNvPr id="84" name="Group 83">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67727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6"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7" name="Group 57">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59" name="Group 58">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8"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72"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3"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4"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5"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6"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7"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8"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9"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0"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1"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2"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3"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4"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5"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6"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7"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88"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9"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0"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1"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2"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3"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4"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5"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6"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7"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0" name="Group 59">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1"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0"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0"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2" name="TextBox 1">
            <a:extLst>
              <a:ext uri="{FF2B5EF4-FFF2-40B4-BE49-F238E27FC236}">
                <a16:creationId xmlns:a16="http://schemas.microsoft.com/office/drawing/2014/main" id="{BAC3FBBE-3075-4627-8566-C2804598A2BB}"/>
              </a:ext>
            </a:extLst>
          </p:cNvPr>
          <p:cNvSpPr txBox="1"/>
          <p:nvPr/>
        </p:nvSpPr>
        <p:spPr>
          <a:xfrm>
            <a:off x="1141413" y="618518"/>
            <a:ext cx="9905998"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atin typeface="+mj-lt"/>
                <a:ea typeface="+mj-ea"/>
                <a:cs typeface="+mj-cs"/>
              </a:rPr>
              <a:t>Timescale</a:t>
            </a:r>
          </a:p>
        </p:txBody>
      </p:sp>
      <p:graphicFrame>
        <p:nvGraphicFramePr>
          <p:cNvPr id="5" name="TextBox 2">
            <a:extLst>
              <a:ext uri="{FF2B5EF4-FFF2-40B4-BE49-F238E27FC236}">
                <a16:creationId xmlns:a16="http://schemas.microsoft.com/office/drawing/2014/main" id="{00BDE41E-E0EB-455E-A531-D284E3F4B478}"/>
              </a:ext>
            </a:extLst>
          </p:cNvPr>
          <p:cNvGraphicFramePr/>
          <p:nvPr>
            <p:extLst>
              <p:ext uri="{D42A27DB-BD31-4B8C-83A1-F6EECF244321}">
                <p14:modId xmlns:p14="http://schemas.microsoft.com/office/powerpoint/2010/main" val="191133429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8652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97DE4C-7DB9-4220-BEBA-5A61FC3B3661}"/>
              </a:ext>
            </a:extLst>
          </p:cNvPr>
          <p:cNvSpPr txBox="1"/>
          <p:nvPr/>
        </p:nvSpPr>
        <p:spPr>
          <a:xfrm>
            <a:off x="1141413" y="618518"/>
            <a:ext cx="9905998"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atin typeface="+mj-lt"/>
                <a:ea typeface="+mj-ea"/>
                <a:cs typeface="+mj-cs"/>
              </a:rPr>
              <a:t>Costs</a:t>
            </a:r>
          </a:p>
        </p:txBody>
      </p:sp>
      <p:graphicFrame>
        <p:nvGraphicFramePr>
          <p:cNvPr id="8" name="TextBox 2">
            <a:extLst>
              <a:ext uri="{FF2B5EF4-FFF2-40B4-BE49-F238E27FC236}">
                <a16:creationId xmlns:a16="http://schemas.microsoft.com/office/drawing/2014/main" id="{CA51F880-AD1C-4B37-86AF-9B706B104D55}"/>
              </a:ext>
            </a:extLst>
          </p:cNvPr>
          <p:cNvGraphicFramePr/>
          <p:nvPr>
            <p:extLst>
              <p:ext uri="{D42A27DB-BD31-4B8C-83A1-F6EECF244321}">
                <p14:modId xmlns:p14="http://schemas.microsoft.com/office/powerpoint/2010/main" val="177933687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70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59" name="Group 58">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1"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72"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3"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4"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5"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6"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7"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8"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9"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0"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1"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2"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3"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4"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5"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6"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7"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88"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9"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0"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1"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2"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3"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4"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5"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6"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7"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0" name="Group 59">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1"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9"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0"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99" name="Rectangle 98">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4CCAE41-548E-4B7C-B7C4-80E0F0BE7A7E}"/>
              </a:ext>
            </a:extLst>
          </p:cNvPr>
          <p:cNvSpPr txBox="1"/>
          <p:nvPr/>
        </p:nvSpPr>
        <p:spPr>
          <a:xfrm>
            <a:off x="1141413" y="618518"/>
            <a:ext cx="9905998"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Expected Return on investment</a:t>
            </a:r>
          </a:p>
        </p:txBody>
      </p:sp>
      <p:graphicFrame>
        <p:nvGraphicFramePr>
          <p:cNvPr id="5" name="TextBox 2">
            <a:extLst>
              <a:ext uri="{FF2B5EF4-FFF2-40B4-BE49-F238E27FC236}">
                <a16:creationId xmlns:a16="http://schemas.microsoft.com/office/drawing/2014/main" id="{64521173-5215-4521-AFBD-D950BCE5C730}"/>
              </a:ext>
            </a:extLst>
          </p:cNvPr>
          <p:cNvGraphicFramePr/>
          <p:nvPr>
            <p:extLst>
              <p:ext uri="{D42A27DB-BD31-4B8C-83A1-F6EECF244321}">
                <p14:modId xmlns:p14="http://schemas.microsoft.com/office/powerpoint/2010/main" val="25796401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1162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0020F285-C63B-46BE-AFA9-022B1D5CB037}"/>
              </a:ext>
            </a:extLst>
          </p:cNvPr>
          <p:cNvSpPr txBox="1"/>
          <p:nvPr/>
        </p:nvSpPr>
        <p:spPr>
          <a:xfrm>
            <a:off x="1141413" y="1082673"/>
            <a:ext cx="2869416" cy="47085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cap="all">
                <a:latin typeface="+mj-lt"/>
                <a:ea typeface="+mj-ea"/>
                <a:cs typeface="+mj-cs"/>
              </a:rPr>
              <a:t>Risks</a:t>
            </a:r>
          </a:p>
        </p:txBody>
      </p:sp>
      <p:cxnSp>
        <p:nvCxnSpPr>
          <p:cNvPr id="82" name="Straight Connector 81">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8742DA4-AB55-4A1A-BA7D-26FE03A4F5BB}"/>
              </a:ext>
            </a:extLst>
          </p:cNvPr>
          <p:cNvSpPr txBox="1"/>
          <p:nvPr/>
        </p:nvSpPr>
        <p:spPr>
          <a:xfrm>
            <a:off x="5297763" y="1082673"/>
            <a:ext cx="5751237" cy="4708528"/>
          </a:xfrm>
          <a:prstGeom prst="rect">
            <a:avLst/>
          </a:prstGeom>
        </p:spPr>
        <p:txBody>
          <a:bodyPr vert="horz" lIns="91440" tIns="45720" rIns="91440" bIns="45720" rtlCol="0" anchor="ctr">
            <a:normAutofit/>
          </a:bodyPr>
          <a:lstStyle/>
          <a:p>
            <a:pPr indent="-228600" defTabSz="914400">
              <a:lnSpc>
                <a:spcPct val="120000"/>
              </a:lnSpc>
              <a:spcAft>
                <a:spcPts val="600"/>
              </a:spcAft>
              <a:buSzPct val="125000"/>
              <a:buFont typeface="Arial" panose="020B0604020202020204" pitchFamily="34" charset="0"/>
              <a:buChar char="•"/>
            </a:pPr>
            <a:r>
              <a:rPr lang="en-US" dirty="0"/>
              <a:t>The project looks good so far being something new on the market and making some processes that need human interaction, independent by using a virtual robot.</a:t>
            </a:r>
          </a:p>
          <a:p>
            <a:pPr marL="285750" indent="-285750" defTabSz="914400">
              <a:lnSpc>
                <a:spcPct val="120000"/>
              </a:lnSpc>
              <a:spcAft>
                <a:spcPts val="600"/>
              </a:spcAft>
              <a:buSzPct val="125000"/>
              <a:buFont typeface="Arial" panose="020B0604020202020204" pitchFamily="34" charset="0"/>
              <a:buChar char="•"/>
            </a:pPr>
            <a:r>
              <a:rPr lang="en-US" dirty="0"/>
              <a:t>Initial apprehensiveness of companies to replace manual processes with automated actions.</a:t>
            </a:r>
          </a:p>
        </p:txBody>
      </p:sp>
      <p:grpSp>
        <p:nvGrpSpPr>
          <p:cNvPr id="84" name="Group 83">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68982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5"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97"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98" name="Rectangle 50">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60015044-CD84-4AE7-B1FA-E96071CDFAAE}"/>
              </a:ext>
            </a:extLst>
          </p:cNvPr>
          <p:cNvSpPr txBox="1"/>
          <p:nvPr/>
        </p:nvSpPr>
        <p:spPr>
          <a:xfrm>
            <a:off x="1141413" y="1082673"/>
            <a:ext cx="2869416" cy="470852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cap="all" dirty="0">
                <a:latin typeface="+mj-lt"/>
                <a:ea typeface="+mj-ea"/>
                <a:cs typeface="+mj-cs"/>
              </a:rPr>
              <a:t>Future development </a:t>
            </a:r>
          </a:p>
        </p:txBody>
      </p:sp>
      <p:cxnSp>
        <p:nvCxnSpPr>
          <p:cNvPr id="100" name="Straight Connector 81">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01" name="TextBox 2">
            <a:extLst>
              <a:ext uri="{FF2B5EF4-FFF2-40B4-BE49-F238E27FC236}">
                <a16:creationId xmlns:a16="http://schemas.microsoft.com/office/drawing/2014/main" id="{D7E3F85B-5A96-4CFE-B954-BD17E2AF72FE}"/>
              </a:ext>
            </a:extLst>
          </p:cNvPr>
          <p:cNvSpPr txBox="1"/>
          <p:nvPr/>
        </p:nvSpPr>
        <p:spPr>
          <a:xfrm>
            <a:off x="5297763" y="1082673"/>
            <a:ext cx="5751237" cy="4708528"/>
          </a:xfrm>
          <a:prstGeom prst="rect">
            <a:avLst/>
          </a:prstGeom>
        </p:spPr>
        <p:txBody>
          <a:bodyPr vert="horz" lIns="91440" tIns="45720" rIns="91440" bIns="45720" rtlCol="0" anchor="ctr">
            <a:normAutofit lnSpcReduction="10000"/>
          </a:bodyPr>
          <a:lstStyle/>
          <a:p>
            <a:pPr indent="-228600" defTabSz="914400">
              <a:lnSpc>
                <a:spcPct val="120000"/>
              </a:lnSpc>
              <a:spcAft>
                <a:spcPts val="600"/>
              </a:spcAft>
              <a:buSzPct val="125000"/>
              <a:buFont typeface="Arial" panose="020B0604020202020204" pitchFamily="34" charset="0"/>
              <a:buChar char="•"/>
            </a:pPr>
            <a:r>
              <a:rPr lang="en-US" dirty="0"/>
              <a:t>Version Alpha of this design still involves a manual process related to an expectation of e-mails, confirmation or otherwise, from our partners.</a:t>
            </a:r>
          </a:p>
          <a:p>
            <a:pPr indent="-228600" defTabSz="914400">
              <a:lnSpc>
                <a:spcPct val="120000"/>
              </a:lnSpc>
              <a:spcAft>
                <a:spcPts val="600"/>
              </a:spcAft>
              <a:buSzPct val="125000"/>
              <a:buFont typeface="Arial" panose="020B0604020202020204" pitchFamily="34" charset="0"/>
              <a:buChar char="•"/>
            </a:pPr>
            <a:r>
              <a:rPr lang="en-US" dirty="0"/>
              <a:t>Our immediate development plan is to begin integrating at a much more granular level with Romania's medical networks, Regina Maria, Medicover, </a:t>
            </a:r>
            <a:r>
              <a:rPr lang="en-US" dirty="0" err="1"/>
              <a:t>Sanador</a:t>
            </a:r>
            <a:r>
              <a:rPr lang="en-US" dirty="0"/>
              <a:t> and </a:t>
            </a:r>
            <a:r>
              <a:rPr lang="en-US" dirty="0" err="1"/>
              <a:t>Medlife</a:t>
            </a:r>
            <a:r>
              <a:rPr lang="en-US" dirty="0"/>
              <a:t>.</a:t>
            </a:r>
          </a:p>
          <a:p>
            <a:pPr indent="-228600" defTabSz="914400">
              <a:lnSpc>
                <a:spcPct val="120000"/>
              </a:lnSpc>
              <a:spcAft>
                <a:spcPts val="600"/>
              </a:spcAft>
              <a:buSzPct val="125000"/>
              <a:buFont typeface="Arial" panose="020B0604020202020204" pitchFamily="34" charset="0"/>
              <a:buChar char="•"/>
            </a:pPr>
            <a:r>
              <a:rPr lang="en-US" dirty="0"/>
              <a:t>The integration options will revolve either around a middle-man software that will capture, translate and direct the e-mails or a secure direct database connection which would eliminate the need of a slow e-mail process completely. </a:t>
            </a:r>
          </a:p>
          <a:p>
            <a:pPr indent="-228600" defTabSz="914400">
              <a:lnSpc>
                <a:spcPct val="120000"/>
              </a:lnSpc>
              <a:spcAft>
                <a:spcPts val="600"/>
              </a:spcAft>
              <a:buSzPct val="125000"/>
              <a:buFont typeface="Arial" panose="020B0604020202020204" pitchFamily="34" charset="0"/>
              <a:buChar char="•"/>
            </a:pPr>
            <a:r>
              <a:rPr lang="en-US" dirty="0"/>
              <a:t>Further improvements will be made towards automated solutions for some of the most common problems encountered such as existing account errors.</a:t>
            </a:r>
          </a:p>
        </p:txBody>
      </p:sp>
      <p:grpSp>
        <p:nvGrpSpPr>
          <p:cNvPr id="102" name="Group 83">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672562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Business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dc:title>
  <dc:creator>Claudia Politeanu</dc:creator>
  <cp:lastModifiedBy>Claudia Politeanu</cp:lastModifiedBy>
  <cp:revision>1</cp:revision>
  <dcterms:created xsi:type="dcterms:W3CDTF">2020-02-08T23:55:05Z</dcterms:created>
  <dcterms:modified xsi:type="dcterms:W3CDTF">2020-02-09T00:08:16Z</dcterms:modified>
</cp:coreProperties>
</file>