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a952e8b-aec4-433d-9ed6-f95be84f82d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6824565-ca6a-440c-ac25-7a94b8ac8c8d/ReportSectionfec5356641e0bc8aa333?fromEntryPoint=export&quot;"/>
    <we:property name="reportState" value="&quot;CONNECTED&quot;"/>
    <we:property name="artifactViewState" value="&quot;live&quot;"/>
    <we:property name="reportEmbeddedTime" value="&quot;2024-09-25T20:53:13.836Z&quot;"/>
    <we:property name="creatorSessionId" value="&quot;dfb705a0-a374-4ebe-a571-a3d14d3cfcd9&quot;"/>
    <we:property name="creatorUserId" value="&quot;10032000E3ACECD3&quot;"/>
    <we:property name="creatorTenantId" value="&quot;72c9ec25-dea5-481c-b253-6070d9038d64&quot;"/>
    <we:property name="pageDisplayName" value="&quot;Página 3&quot;"/>
    <we:property name="pageName" value="&quot;ReportSectionfec5356641e0bc8aa333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WUW/aMBD+K5Wf0eSQEGjfKGPS1LVFZevLhKaLfUldGTtyHAar+O87O3RtmTReuo6H5SX2d2ff952/RH5gUjW1hs0VLJGdsY9GKgHSupOE9ZjpwPPr64vL8c3Ft6vx5ZRgW3tlTcPOHpgHV6G/VU0LOmxB4NdFj4HWM6jCrATdYI/V6BprQKsf2CVTyLsWtz2G61pbB2HLuQePYdsVpdOcaifvUqoIwqsVzlH4Dr3B2jq/m5coBukgz7MEeSFGAGka1jRdNNI8nB+KRmITazwoQwQClg0HWToq4VSOTod50s/TtAh4qbTfpRSb6bp2pJu6salDvyakorKOGqlZ1Oew6eQ8sInV7TKOpi/wuW2dwBssY8h45Te0U6kMGKFCu7bUqpmz1MgYmWO1ROMjfGe/TxxSUcnO+Lb3i8dYrmg1ofskxlXlsAK/m07/CkMalqoj+KE1u5Pjv/NdENIoU+mdM56O4nMno1Y4uQPng/OKezrD0HZaZJ1Ed76JnX+v3KM5+r094v9U7Xbx6F7KuH9myZ1JOvqv74rFNoTKJOE5lEPkvBiJvD+QnB+FfSe2NZ7EH699T+agsTls32Ph+8Uo35zMrZav8Mktod7/2t7OxE/e6Ezcz4eQ5Bkfcg4FSI4jFP9N/Lb/4KMyRJkKKUYi40LypMjy/inEW8MfFXhc+8KuX6qIz3OELZEuNGFgW9/UIHAGBqOauiOkMObRYYKRoXtx7ML7kyI/dqVvQbeharz+sFiE2KhC44EF4VLEIq2gdfsT9+7AvKAJAAA=&quot;"/>
    <we:property name="bookmark" value="&quot;H4sIAAAAAAAAA+1WTY/aMBD9K8hnVDkfhI/bllKpUlWhpd1LxWFiT7JeGTtyHApF/PeOHfaLSt3LdsuhXLBnxp73np8jH5hUbaNh/wU2yGbsk5FKgLRukLAhM32wSLO8yEZTyatRlpUTkZYlZW3jlTUtmx2YB1ejv1FtBzrsRMHv6yEDrZdQh1kFusUha9C11oBWP7EvppR3HR6HDHeNtg7ClisPHsO2WyqnOUFI3mXUEYRXW1yh8H30Ghvr/GleoRhlo6LIE+SlmABkWVjT9tkI8+X60DQCm1vjQRkCEGL5eJRnkwqmcjIdF0lakAwhXintTyXlfrFrHPEmNfZNkG1OLGrrSE/NIj+HbU/nwOZWd5s4WjyLr2znBF5jFVPGK7+nnSplwAgV5DqSVEtnSciYWWG9QeNj+Nb+mDukppLN+HH4gONKbmk1Rc9BXNW1wxr8abr4KwhpWKke4MfOnE6O/453TZFWmVqfnPF4FF97Go3C+S04H5xX3tEZBtlpkXUS3ft9VP6DcvfmSIdnwP8p2+P63r1UcffEkieT9PBf3xXrY0hVScILqMbIOd3eIh1Jzi/CvnPbGU/kL9e+gxVobF+276Xg/WaUbwcrq+UrXLkNNOe37e1M/OiN3sRpMYakyPmYcyhBcpyg+G/it/0GX5QhqkxIMRE5F5InZV6kU4ivhj8y8Ljzpd09ZxF/TyNsg/SgCQPb+bYBgUswGNk0PSCFsY4OE4wM6sWxC/+fFfmxb30Dugtd4/OHxTYB+/EXbm0g6XcJAAA=&quot;"/>
    <we:property name="datasetId" value="&quot;74e919f1-d30a-4d42-b9b8-835fad9176b8&quot;"/>
    <we:property name="embedUrl" value="&quot;/reportEmbed?reportId=96824565-ca6a-440c-ac25-7a94b8ac8c8d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Claudson da Silva Barros</cp:lastModifiedBy>
  <cp:revision>4</cp:revision>
  <dcterms:created xsi:type="dcterms:W3CDTF">2018-06-07T21:39:02Z</dcterms:created>
  <dcterms:modified xsi:type="dcterms:W3CDTF">2024-09-25T20:54:09Z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