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4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08BE-B8E1-4378-828F-9FD6051A709F}" type="datetimeFigureOut">
              <a:rPr lang="es-CL" smtClean="0"/>
              <a:t>05-08-2018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11EB-9987-44E0-82B2-FE76F4495F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100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08BE-B8E1-4378-828F-9FD6051A709F}" type="datetimeFigureOut">
              <a:rPr lang="es-CL" smtClean="0"/>
              <a:t>05-08-2018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11EB-9987-44E0-82B2-FE76F4495F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78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08BE-B8E1-4378-828F-9FD6051A709F}" type="datetimeFigureOut">
              <a:rPr lang="es-CL" smtClean="0"/>
              <a:t>05-08-2018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11EB-9987-44E0-82B2-FE76F4495F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302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08BE-B8E1-4378-828F-9FD6051A709F}" type="datetimeFigureOut">
              <a:rPr lang="es-CL" smtClean="0"/>
              <a:t>05-08-2018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11EB-9987-44E0-82B2-FE76F4495F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724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08BE-B8E1-4378-828F-9FD6051A709F}" type="datetimeFigureOut">
              <a:rPr lang="es-CL" smtClean="0"/>
              <a:t>05-08-2018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11EB-9987-44E0-82B2-FE76F4495F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963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08BE-B8E1-4378-828F-9FD6051A709F}" type="datetimeFigureOut">
              <a:rPr lang="es-CL" smtClean="0"/>
              <a:t>05-08-2018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11EB-9987-44E0-82B2-FE76F4495F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55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08BE-B8E1-4378-828F-9FD6051A709F}" type="datetimeFigureOut">
              <a:rPr lang="es-CL" smtClean="0"/>
              <a:t>05-08-2018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11EB-9987-44E0-82B2-FE76F4495F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98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08BE-B8E1-4378-828F-9FD6051A709F}" type="datetimeFigureOut">
              <a:rPr lang="es-CL" smtClean="0"/>
              <a:t>05-08-2018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11EB-9987-44E0-82B2-FE76F4495F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592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08BE-B8E1-4378-828F-9FD6051A709F}" type="datetimeFigureOut">
              <a:rPr lang="es-CL" smtClean="0"/>
              <a:t>05-08-2018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11EB-9987-44E0-82B2-FE76F4495F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834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08BE-B8E1-4378-828F-9FD6051A709F}" type="datetimeFigureOut">
              <a:rPr lang="es-CL" smtClean="0"/>
              <a:t>05-08-2018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11EB-9987-44E0-82B2-FE76F4495F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74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08BE-B8E1-4378-828F-9FD6051A709F}" type="datetimeFigureOut">
              <a:rPr lang="es-CL" smtClean="0"/>
              <a:t>05-08-2018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11EB-9987-44E0-82B2-FE76F4495F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132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708BE-B8E1-4378-828F-9FD6051A709F}" type="datetimeFigureOut">
              <a:rPr lang="es-CL" smtClean="0"/>
              <a:t>05-08-2018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F11EB-9987-44E0-82B2-FE76F4495F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80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672108" y="313317"/>
            <a:ext cx="208823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Common</a:t>
            </a:r>
            <a:r>
              <a:rPr lang="es-CL" dirty="0" smtClean="0"/>
              <a:t> </a:t>
            </a:r>
            <a:r>
              <a:rPr lang="es-CL" dirty="0" err="1" smtClean="0"/>
              <a:t>sardine</a:t>
            </a:r>
            <a:r>
              <a:rPr lang="es-CL" dirty="0" smtClean="0"/>
              <a:t> </a:t>
            </a:r>
            <a:r>
              <a:rPr lang="es-CL" dirty="0" err="1" smtClean="0"/>
              <a:t>estimation</a:t>
            </a:r>
            <a:r>
              <a:rPr lang="es-CL" dirty="0" smtClean="0"/>
              <a:t> </a:t>
            </a:r>
            <a:r>
              <a:rPr lang="es-CL" dirty="0" err="1" smtClean="0"/>
              <a:t>model</a:t>
            </a:r>
            <a:endParaRPr lang="es-CL" dirty="0"/>
          </a:p>
        </p:txBody>
      </p:sp>
      <p:sp>
        <p:nvSpPr>
          <p:cNvPr id="7" name="6 Rectángulo"/>
          <p:cNvSpPr/>
          <p:nvPr/>
        </p:nvSpPr>
        <p:spPr>
          <a:xfrm>
            <a:off x="4499992" y="334804"/>
            <a:ext cx="208823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Anchovy</a:t>
            </a:r>
            <a:endParaRPr lang="es-CL" dirty="0" smtClean="0"/>
          </a:p>
          <a:p>
            <a:pPr algn="ctr"/>
            <a:r>
              <a:rPr lang="es-CL" dirty="0" err="1" smtClean="0"/>
              <a:t>estimation</a:t>
            </a:r>
            <a:r>
              <a:rPr lang="es-CL" dirty="0" smtClean="0"/>
              <a:t> </a:t>
            </a:r>
            <a:r>
              <a:rPr lang="es-CL" dirty="0" err="1" smtClean="0"/>
              <a:t>model</a:t>
            </a:r>
            <a:endParaRPr lang="es-CL" dirty="0"/>
          </a:p>
        </p:txBody>
      </p:sp>
      <p:sp>
        <p:nvSpPr>
          <p:cNvPr id="8" name="7 Rectángulo redondeado"/>
          <p:cNvSpPr/>
          <p:nvPr/>
        </p:nvSpPr>
        <p:spPr>
          <a:xfrm>
            <a:off x="2264021" y="1688732"/>
            <a:ext cx="7920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ABCs</a:t>
            </a:r>
            <a:endParaRPr lang="es-CL" dirty="0"/>
          </a:p>
        </p:txBody>
      </p:sp>
      <p:sp>
        <p:nvSpPr>
          <p:cNvPr id="10" name="9 Rectángulo redondeado"/>
          <p:cNvSpPr/>
          <p:nvPr/>
        </p:nvSpPr>
        <p:spPr>
          <a:xfrm>
            <a:off x="5220072" y="1707704"/>
            <a:ext cx="7920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ABCa</a:t>
            </a:r>
            <a:endParaRPr lang="es-CL" dirty="0"/>
          </a:p>
        </p:txBody>
      </p:sp>
      <p:sp>
        <p:nvSpPr>
          <p:cNvPr id="13" name="12 Elipse"/>
          <p:cNvSpPr/>
          <p:nvPr/>
        </p:nvSpPr>
        <p:spPr>
          <a:xfrm>
            <a:off x="2411760" y="2276872"/>
            <a:ext cx="1930033" cy="1296144"/>
          </a:xfrm>
          <a:prstGeom prst="ellipse">
            <a:avLst/>
          </a:prstGeom>
          <a:solidFill>
            <a:schemeClr val="accent2">
              <a:lumMod val="40000"/>
              <a:lumOff val="60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Elipse"/>
          <p:cNvSpPr/>
          <p:nvPr/>
        </p:nvSpPr>
        <p:spPr>
          <a:xfrm>
            <a:off x="3851920" y="2276872"/>
            <a:ext cx="2016224" cy="1296144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CuadroTexto"/>
          <p:cNvSpPr txBox="1"/>
          <p:nvPr/>
        </p:nvSpPr>
        <p:spPr>
          <a:xfrm>
            <a:off x="3097119" y="1901834"/>
            <a:ext cx="212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Technical</a:t>
            </a:r>
            <a:r>
              <a:rPr lang="es-CL" dirty="0" smtClean="0"/>
              <a:t> </a:t>
            </a:r>
            <a:r>
              <a:rPr lang="es-CL" dirty="0" err="1" smtClean="0"/>
              <a:t>Interaction</a:t>
            </a:r>
            <a:endParaRPr lang="es-CL" dirty="0"/>
          </a:p>
        </p:txBody>
      </p:sp>
      <p:cxnSp>
        <p:nvCxnSpPr>
          <p:cNvPr id="17" name="16 Conector angular"/>
          <p:cNvCxnSpPr>
            <a:stCxn id="6" idx="1"/>
            <a:endCxn id="8" idx="1"/>
          </p:cNvCxnSpPr>
          <p:nvPr/>
        </p:nvCxnSpPr>
        <p:spPr>
          <a:xfrm rot="10800000" flipH="1" flipV="1">
            <a:off x="1672107" y="781368"/>
            <a:ext cx="591913" cy="1123387"/>
          </a:xfrm>
          <a:prstGeom prst="bentConnector3">
            <a:avLst>
              <a:gd name="adj1" fmla="val -386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stCxn id="7" idx="3"/>
            <a:endCxn id="10" idx="3"/>
          </p:cNvCxnSpPr>
          <p:nvPr/>
        </p:nvCxnSpPr>
        <p:spPr>
          <a:xfrm flipH="1">
            <a:off x="6012160" y="802856"/>
            <a:ext cx="576064" cy="1120872"/>
          </a:xfrm>
          <a:prstGeom prst="bentConnector3">
            <a:avLst>
              <a:gd name="adj1" fmla="val -396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endCxn id="13" idx="2"/>
          </p:cNvCxnSpPr>
          <p:nvPr/>
        </p:nvCxnSpPr>
        <p:spPr>
          <a:xfrm rot="5400000">
            <a:off x="2143317" y="2408196"/>
            <a:ext cx="785192" cy="248305"/>
          </a:xfrm>
          <a:prstGeom prst="bentConnector4">
            <a:avLst>
              <a:gd name="adj1" fmla="val 8732"/>
              <a:gd name="adj2" fmla="val 1920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angular"/>
          <p:cNvCxnSpPr>
            <a:stCxn id="10" idx="2"/>
            <a:endCxn id="14" idx="6"/>
          </p:cNvCxnSpPr>
          <p:nvPr/>
        </p:nvCxnSpPr>
        <p:spPr>
          <a:xfrm rot="16200000" flipH="1">
            <a:off x="5349534" y="2406334"/>
            <a:ext cx="785192" cy="252028"/>
          </a:xfrm>
          <a:prstGeom prst="bentConnector4">
            <a:avLst>
              <a:gd name="adj1" fmla="val 8732"/>
              <a:gd name="adj2" fmla="val 2478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2987824" y="2740278"/>
            <a:ext cx="205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MIXED            CATCH</a:t>
            </a:r>
            <a:endParaRPr lang="es-CL" dirty="0"/>
          </a:p>
        </p:txBody>
      </p:sp>
      <p:sp>
        <p:nvSpPr>
          <p:cNvPr id="25" name="24 Rectángulo redondeado"/>
          <p:cNvSpPr/>
          <p:nvPr/>
        </p:nvSpPr>
        <p:spPr>
          <a:xfrm>
            <a:off x="2798940" y="3789040"/>
            <a:ext cx="271931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OPERATIONAL PROBLEMS</a:t>
            </a:r>
            <a:endParaRPr lang="es-CL" dirty="0"/>
          </a:p>
        </p:txBody>
      </p:sp>
      <p:cxnSp>
        <p:nvCxnSpPr>
          <p:cNvPr id="27" name="26 Conector angular"/>
          <p:cNvCxnSpPr>
            <a:stCxn id="13" idx="3"/>
            <a:endCxn id="25" idx="1"/>
          </p:cNvCxnSpPr>
          <p:nvPr/>
        </p:nvCxnSpPr>
        <p:spPr>
          <a:xfrm rot="16200000" flipH="1">
            <a:off x="2363733" y="3713873"/>
            <a:ext cx="765880" cy="1045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stCxn id="14" idx="5"/>
            <a:endCxn id="25" idx="3"/>
          </p:cNvCxnSpPr>
          <p:nvPr/>
        </p:nvCxnSpPr>
        <p:spPr>
          <a:xfrm rot="5400000">
            <a:off x="5162623" y="3738828"/>
            <a:ext cx="765880" cy="546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Rectángulo redondeado"/>
          <p:cNvSpPr/>
          <p:nvPr/>
        </p:nvSpPr>
        <p:spPr>
          <a:xfrm>
            <a:off x="1450483" y="5023062"/>
            <a:ext cx="2228525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chemeClr val="tx1"/>
                </a:solidFill>
              </a:rPr>
              <a:t>ABCt</a:t>
            </a:r>
            <a:r>
              <a:rPr lang="es-CL" b="1" dirty="0" smtClean="0">
                <a:solidFill>
                  <a:schemeClr val="tx1"/>
                </a:solidFill>
              </a:rPr>
              <a:t> = </a:t>
            </a:r>
            <a:r>
              <a:rPr lang="es-CL" b="1" dirty="0" err="1" smtClean="0">
                <a:solidFill>
                  <a:schemeClr val="tx1"/>
                </a:solidFill>
              </a:rPr>
              <a:t>ABCs</a:t>
            </a:r>
            <a:r>
              <a:rPr lang="es-CL" b="1" dirty="0" smtClean="0">
                <a:solidFill>
                  <a:schemeClr val="tx1"/>
                </a:solidFill>
              </a:rPr>
              <a:t> + </a:t>
            </a:r>
            <a:r>
              <a:rPr lang="es-CL" b="1" dirty="0" err="1" smtClean="0">
                <a:solidFill>
                  <a:schemeClr val="tx1"/>
                </a:solidFill>
              </a:rPr>
              <a:t>ABCa</a:t>
            </a:r>
            <a:endParaRPr lang="es-CL" b="1" dirty="0">
              <a:solidFill>
                <a:schemeClr val="tx1"/>
              </a:solidFill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4623449" y="5022421"/>
            <a:ext cx="3096344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chemeClr val="tx1"/>
                </a:solidFill>
              </a:rPr>
              <a:t>Newt = </a:t>
            </a:r>
            <a:r>
              <a:rPr lang="es-CL" b="1" dirty="0" err="1" smtClean="0">
                <a:solidFill>
                  <a:schemeClr val="tx1"/>
                </a:solidFill>
              </a:rPr>
              <a:t>ABCt</a:t>
            </a:r>
            <a:r>
              <a:rPr lang="es-CL" b="1" dirty="0" smtClean="0">
                <a:solidFill>
                  <a:schemeClr val="tx1"/>
                </a:solidFill>
              </a:rPr>
              <a:t> + Delta (</a:t>
            </a:r>
            <a:r>
              <a:rPr lang="es-CL" b="1" dirty="0" err="1" smtClean="0">
                <a:solidFill>
                  <a:schemeClr val="tx1"/>
                </a:solidFill>
              </a:rPr>
              <a:t>ABCt</a:t>
            </a:r>
            <a:r>
              <a:rPr lang="es-CL" b="1" dirty="0" smtClean="0">
                <a:solidFill>
                  <a:schemeClr val="tx1"/>
                </a:solidFill>
              </a:rPr>
              <a:t>)</a:t>
            </a:r>
            <a:endParaRPr lang="es-CL" b="1" dirty="0">
              <a:solidFill>
                <a:schemeClr val="tx1"/>
              </a:solidFill>
            </a:endParaRPr>
          </a:p>
        </p:txBody>
      </p:sp>
      <p:sp>
        <p:nvSpPr>
          <p:cNvPr id="36" name="35 Flecha derecha"/>
          <p:cNvSpPr/>
          <p:nvPr/>
        </p:nvSpPr>
        <p:spPr>
          <a:xfrm>
            <a:off x="3834559" y="5333077"/>
            <a:ext cx="648072" cy="170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CuadroTexto"/>
          <p:cNvSpPr txBox="1"/>
          <p:nvPr/>
        </p:nvSpPr>
        <p:spPr>
          <a:xfrm>
            <a:off x="6012160" y="4278287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smtClean="0"/>
              <a:t>CHAS MODEL</a:t>
            </a:r>
            <a:endParaRPr lang="es-CL" sz="2400" b="1" dirty="0"/>
          </a:p>
        </p:txBody>
      </p:sp>
      <p:sp>
        <p:nvSpPr>
          <p:cNvPr id="38" name="37 CuadroTexto"/>
          <p:cNvSpPr txBox="1"/>
          <p:nvPr/>
        </p:nvSpPr>
        <p:spPr>
          <a:xfrm>
            <a:off x="4866078" y="5939988"/>
            <a:ext cx="21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Delta_range</a:t>
            </a:r>
            <a:r>
              <a:rPr lang="es-CL" dirty="0" smtClean="0"/>
              <a:t> =  0 - 0.4</a:t>
            </a:r>
            <a:endParaRPr lang="es-CL" dirty="0"/>
          </a:p>
        </p:txBody>
      </p:sp>
      <p:cxnSp>
        <p:nvCxnSpPr>
          <p:cNvPr id="40" name="39 Conector angular"/>
          <p:cNvCxnSpPr>
            <a:stCxn id="6" idx="0"/>
            <a:endCxn id="34" idx="1"/>
          </p:cNvCxnSpPr>
          <p:nvPr/>
        </p:nvCxnSpPr>
        <p:spPr>
          <a:xfrm rot="16200000" flipH="1" flipV="1">
            <a:off x="-469541" y="2233340"/>
            <a:ext cx="5105789" cy="1265741"/>
          </a:xfrm>
          <a:prstGeom prst="bentConnector4">
            <a:avLst>
              <a:gd name="adj1" fmla="val -4477"/>
              <a:gd name="adj2" fmla="val 1180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angular"/>
          <p:cNvCxnSpPr>
            <a:stCxn id="7" idx="0"/>
            <a:endCxn id="35" idx="3"/>
          </p:cNvCxnSpPr>
          <p:nvPr/>
        </p:nvCxnSpPr>
        <p:spPr>
          <a:xfrm rot="16200000" flipH="1">
            <a:off x="4090119" y="1788792"/>
            <a:ext cx="5083661" cy="2175685"/>
          </a:xfrm>
          <a:prstGeom prst="bentConnector4">
            <a:avLst>
              <a:gd name="adj1" fmla="val -4497"/>
              <a:gd name="adj2" fmla="val 1105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35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35</Words>
  <Application>Microsoft Office PowerPoint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cgatica</dc:creator>
  <cp:lastModifiedBy>cgatica</cp:lastModifiedBy>
  <cp:revision>4</cp:revision>
  <cp:lastPrinted>2018-08-06T01:57:55Z</cp:lastPrinted>
  <dcterms:created xsi:type="dcterms:W3CDTF">2018-08-06T01:20:03Z</dcterms:created>
  <dcterms:modified xsi:type="dcterms:W3CDTF">2018-08-06T02:01:17Z</dcterms:modified>
</cp:coreProperties>
</file>