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1" r:id="rId7"/>
    <p:sldId id="263" r:id="rId8"/>
    <p:sldId id="264" r:id="rId9"/>
    <p:sldId id="265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2603"/>
  </p:normalViewPr>
  <p:slideViewPr>
    <p:cSldViewPr snapToGrid="0" snapToObjects="1">
      <p:cViewPr varScale="1">
        <p:scale>
          <a:sx n="60" d="100"/>
          <a:sy n="60" d="100"/>
        </p:scale>
        <p:origin x="3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0133-8AF9-AF40-B602-50CB0EA60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CAE83-F9A4-F044-AB67-4E0C2CA7F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FEE18-00F7-4E42-9573-00201434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DA9A-A800-4040-8298-EB82B8F43927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11827-5B09-A04D-85CA-5716EFB6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7ACFE-23EC-0B47-A402-B7FFFC2B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6E02-9D72-2244-914E-DEBD6167A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8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AEDC-FF27-4B46-A9B2-D8E27B5E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46EC8-517B-CE41-B42E-3DC7437C0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40056-1111-8744-B10A-D3FE73EE3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DA9A-A800-4040-8298-EB82B8F43927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4652F-F029-7745-B918-3D1DCCABE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F0B3F-B2E1-1D47-BBAD-925025B7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6E02-9D72-2244-914E-DEBD6167A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2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C6F099-C0B3-1644-A980-A62CD97BD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89A0A-1FF5-8441-8A1E-18E9A86C8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594A3-ABE5-E74A-810D-6B8A55A2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DA9A-A800-4040-8298-EB82B8F43927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E8A6F-D6F5-874C-8235-83C7AE1F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62C7D-B872-7F4C-B704-28B603FC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6E02-9D72-2244-914E-DEBD6167A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0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983C-60DB-D247-A31F-A7FCBA75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E5F13-458F-6143-B292-D1F56483C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02AF2-9937-6B4E-AE8B-1EAFC560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DA9A-A800-4040-8298-EB82B8F43927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C46B3-E6A3-7348-8D5A-71F37322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F2B78-1A99-9244-A63D-EFFD3DA0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6E02-9D72-2244-914E-DEBD6167A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2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91B9-97E8-354C-BFAB-F462B92D6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E2DDC-5472-FB4A-9BDF-16B4BCBE2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F32E0-23A4-D144-AF10-A15BCC6C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DA9A-A800-4040-8298-EB82B8F43927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3CA63-9298-524F-A03D-4810E2F1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10B2A-2E6C-6643-B0EC-DA808A77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6E02-9D72-2244-914E-DEBD6167A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9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3C7A-3187-F94C-BFC3-3E9A3823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D871B-4203-5C47-B399-F0AA7223D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EA1A3-0FE1-E641-9620-CF1003257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7E79F-1AE3-1D49-88B7-7695B661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DA9A-A800-4040-8298-EB82B8F43927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235B0-A7A3-8941-B7C8-988BE768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FEB84-6F89-0D45-81C1-167975FC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6E02-9D72-2244-914E-DEBD6167A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5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CB01-4518-7848-9CA9-1F3459F5A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48D8F-1341-144C-955E-117C4F5F1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0D211-560F-6E4D-8BD5-E850963D6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3BE0E-FD82-A046-94C8-8DBE01CBA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395F7-3AE2-9F4C-8815-6791943FF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0B58D3-56D7-9D45-A7FF-69521011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DA9A-A800-4040-8298-EB82B8F43927}" type="datetimeFigureOut">
              <a:rPr lang="en-US" smtClean="0"/>
              <a:t>8/31/18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A86CED-8612-3941-B2DF-E66B9608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22F69-3DEA-C547-823E-7AB0BFCE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6E02-9D72-2244-914E-DEBD6167A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8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48F9-6214-3C4C-A6B2-E7681C1B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598F19-68C0-7E40-A0A3-B13F76509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DA9A-A800-4040-8298-EB82B8F43927}" type="datetimeFigureOut">
              <a:rPr lang="en-US" smtClean="0"/>
              <a:t>8/31/18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7C070-4B58-6549-AF84-625BB953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BB6E2-690F-1740-BF01-1C4FA7EA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6E02-9D72-2244-914E-DEBD6167A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6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1F7F9-AFBA-EE49-B685-50AF541F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DA9A-A800-4040-8298-EB82B8F43927}" type="datetimeFigureOut">
              <a:rPr lang="en-US" smtClean="0"/>
              <a:t>8/31/18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B5D40-42F4-694F-9422-5E66C899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2D39C-1AC0-C84B-89E0-7FC08BB5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6E02-9D72-2244-914E-DEBD6167A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5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434A-1838-5B44-A332-355D01AFA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DF350-2CB5-B044-9084-A7E0A42BD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38C99-D72F-8B42-B5EB-559417D41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EB846-0624-9F4E-876A-861EA352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DA9A-A800-4040-8298-EB82B8F43927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CF457-C020-4C42-A9FE-4F7A0DC0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8A9BA-6163-E54C-A098-CF94B13C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6E02-9D72-2244-914E-DEBD6167A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0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FEFF-2B78-E54B-84E8-9F9789B3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D4A020-663A-B54E-A426-36967BE73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C3655-AF2F-9A4D-9FF5-62FFBD952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5EC19-9091-4E4D-ABD7-BC7475C1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DA9A-A800-4040-8298-EB82B8F43927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C12CE-24C1-7E41-A8C8-470AA2E8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DE61A-4739-0D4C-AFFC-2C3A3089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6E02-9D72-2244-914E-DEBD6167A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3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1CD0B8-0667-A34E-88DF-D3F3647B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28BF0-9821-1446-8C75-3CD9EB5D7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188C4-92EB-174D-BF42-E3AFCA7FB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7DA9A-A800-4040-8298-EB82B8F43927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A8687-284D-D544-9B9A-A986C0604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6A4C6-BF48-EB46-84A8-2D055A120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16E02-9D72-2244-914E-DEBD6167A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3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83FF-8058-8F4B-8713-C0220EEC0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Types in Stock Synthesis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EF6C6-CD17-2C45-9569-AFA16114A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8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B4C8C2-2D62-914E-AC0B-30E00C4A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Incorporating </a:t>
            </a:r>
            <a:r>
              <a:rPr lang="en-US"/>
              <a:t>Environmental Effects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89328A-6C6E-9544-A3AF-D6A40BF72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Time-varying parameters</a:t>
            </a:r>
          </a:p>
          <a:p>
            <a:pPr lvl="1"/>
            <a:r>
              <a:rPr lang="en-US" dirty="0"/>
              <a:t>Linkage to environmental data series</a:t>
            </a:r>
          </a:p>
          <a:p>
            <a:pPr lvl="1"/>
            <a:r>
              <a:rPr lang="en-US" dirty="0"/>
              <a:t>Time blocks or trend</a:t>
            </a:r>
          </a:p>
          <a:p>
            <a:pPr lvl="1"/>
            <a:r>
              <a:rPr lang="en-US" dirty="0"/>
              <a:t>Annual deviations</a:t>
            </a:r>
          </a:p>
        </p:txBody>
      </p:sp>
    </p:spTree>
    <p:extLst>
      <p:ext uri="{BB962C8B-B14F-4D97-AF65-F5344CB8AC3E}">
        <p14:creationId xmlns:p14="http://schemas.microsoft.com/office/powerpoint/2010/main" val="3453785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11E4A-B07A-254C-9E0C-18DBBC88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Recruitment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66CD0-7CDE-4E4E-A82B-B458965E9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Age-0 index</a:t>
            </a:r>
          </a:p>
        </p:txBody>
      </p:sp>
    </p:spTree>
    <p:extLst>
      <p:ext uri="{BB962C8B-B14F-4D97-AF65-F5344CB8AC3E}">
        <p14:creationId xmlns:p14="http://schemas.microsoft.com/office/powerpoint/2010/main" val="301458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A651-0F33-AC4E-ADFC-6630E20F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53C59-19D4-0A4B-B121-F8B9D3B85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Fishery CPUE or effort</a:t>
            </a:r>
          </a:p>
          <a:p>
            <a:r>
              <a:rPr lang="en-US" dirty="0"/>
              <a:t>Survey abundance</a:t>
            </a:r>
          </a:p>
          <a:p>
            <a:r>
              <a:rPr lang="en-US" dirty="0"/>
              <a:t>Discards</a:t>
            </a:r>
          </a:p>
          <a:p>
            <a:r>
              <a:rPr lang="en-US" dirty="0"/>
              <a:t>Length-, age-, and weight-composition</a:t>
            </a:r>
          </a:p>
          <a:p>
            <a:r>
              <a:rPr lang="en-US" dirty="0"/>
              <a:t>Tag-recapture</a:t>
            </a:r>
          </a:p>
          <a:p>
            <a:endParaRPr lang="en-US" dirty="0"/>
          </a:p>
          <a:p>
            <a:r>
              <a:rPr lang="en-US" dirty="0"/>
              <a:t>Environmental and ecosystem factors</a:t>
            </a:r>
          </a:p>
          <a:p>
            <a:r>
              <a:rPr lang="en-US" dirty="0"/>
              <a:t>-9999 to end list of records</a:t>
            </a:r>
          </a:p>
        </p:txBody>
      </p:sp>
    </p:spTree>
    <p:extLst>
      <p:ext uri="{BB962C8B-B14F-4D97-AF65-F5344CB8AC3E}">
        <p14:creationId xmlns:p14="http://schemas.microsoft.com/office/powerpoint/2010/main" val="308000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949D6-94CC-2045-8BAB-A5E8FABF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Fleet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CEFC7-7FDE-0C46-AEBA-C4705C9E8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Fishery with input catches</a:t>
            </a:r>
          </a:p>
          <a:p>
            <a:r>
              <a:rPr lang="en-US" dirty="0"/>
              <a:t>Bycatch fleet (all catch discarded)</a:t>
            </a:r>
          </a:p>
          <a:p>
            <a:pPr lvl="1"/>
            <a:r>
              <a:rPr lang="en-US" dirty="0"/>
              <a:t>Specify whether to include in MSY / ABC calculation</a:t>
            </a:r>
          </a:p>
          <a:p>
            <a:r>
              <a:rPr lang="en-US" dirty="0"/>
              <a:t>Survey</a:t>
            </a:r>
          </a:p>
          <a:p>
            <a:pPr lvl="1"/>
            <a:r>
              <a:rPr lang="en-US" dirty="0"/>
              <a:t>Assumes no catch removals</a:t>
            </a:r>
          </a:p>
          <a:p>
            <a:pPr lvl="1"/>
            <a:endParaRPr lang="en-US" dirty="0"/>
          </a:p>
          <a:p>
            <a:r>
              <a:rPr lang="en-US" dirty="0"/>
              <a:t>Can specify timing by month, area, catch units</a:t>
            </a:r>
          </a:p>
        </p:txBody>
      </p:sp>
    </p:spTree>
    <p:extLst>
      <p:ext uri="{BB962C8B-B14F-4D97-AF65-F5344CB8AC3E}">
        <p14:creationId xmlns:p14="http://schemas.microsoft.com/office/powerpoint/2010/main" val="317635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0CE6-C78B-0F48-9BBD-B73467FA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697CD-47B2-2D45-B6F3-F12B2E87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Length frequencies</a:t>
            </a:r>
          </a:p>
          <a:p>
            <a:r>
              <a:rPr lang="en-US" dirty="0"/>
              <a:t>Mean body weight</a:t>
            </a:r>
          </a:p>
          <a:p>
            <a:r>
              <a:rPr lang="en-US" dirty="0"/>
              <a:t>Weight or fraction discarded</a:t>
            </a:r>
          </a:p>
          <a:p>
            <a:r>
              <a:rPr lang="en-US" dirty="0"/>
              <a:t>Mortality rates</a:t>
            </a:r>
          </a:p>
          <a:p>
            <a:r>
              <a:rPr lang="en-US" dirty="0"/>
              <a:t>Estimate retention curve and fit discard fractions</a:t>
            </a:r>
          </a:p>
        </p:txBody>
      </p:sp>
    </p:spTree>
    <p:extLst>
      <p:ext uri="{BB962C8B-B14F-4D97-AF65-F5344CB8AC3E}">
        <p14:creationId xmlns:p14="http://schemas.microsoft.com/office/powerpoint/2010/main" val="45771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40BB-8924-E644-8470-217E406F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CCEEC-AB47-8B47-AFB2-95CD5FB57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 and lengths</a:t>
            </a:r>
          </a:p>
        </p:txBody>
      </p:sp>
    </p:spTree>
    <p:extLst>
      <p:ext uri="{BB962C8B-B14F-4D97-AF65-F5344CB8AC3E}">
        <p14:creationId xmlns:p14="http://schemas.microsoft.com/office/powerpoint/2010/main" val="367750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77F1-6966-F941-8D22-626EE8C2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F2DAA-0731-314A-94C0-FE82272F5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5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0EB36-22BD-7849-9432-AAB05878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Maturity at length /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A41B-2719-1B4D-9CF7-17A19793D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65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ACAE-BD19-BE4F-93A4-6D0AC1860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weight-at-age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D7291-AB32-2F4E-B60A-22D92BC40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6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ABA5-B64E-DD48-90D7-6DC6AF3F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Indices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BFE9C-9876-EE4E-97CB-528E896B8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17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3640</TotalTime>
  <Words>125</Words>
  <Application>Microsoft Macintosh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Types in Stock Synthesis</vt:lpstr>
      <vt:lpstr>Data Types </vt:lpstr>
      <vt:lpstr>Fleet Types</vt:lpstr>
      <vt:lpstr>Discards</vt:lpstr>
      <vt:lpstr>Composition Data</vt:lpstr>
      <vt:lpstr>Biological Data</vt:lpstr>
      <vt:lpstr>Maturity at length / age</vt:lpstr>
      <vt:lpstr>Empirical weight-at-age</vt:lpstr>
      <vt:lpstr>Environmental Indices</vt:lpstr>
      <vt:lpstr>Ways of Incorporating Environmental Effects</vt:lpstr>
      <vt:lpstr>Recruitment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Stock Synthesis</dc:title>
  <dc:creator>leeqi</dc:creator>
  <cp:lastModifiedBy>leeqi</cp:lastModifiedBy>
  <cp:revision>8</cp:revision>
  <dcterms:created xsi:type="dcterms:W3CDTF">2018-09-01T00:02:10Z</dcterms:created>
  <dcterms:modified xsi:type="dcterms:W3CDTF">2018-09-03T12:42:59Z</dcterms:modified>
</cp:coreProperties>
</file>