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3"/>
  </p:notesMasterIdLst>
  <p:sldIdLst>
    <p:sldId id="256" r:id="rId2"/>
    <p:sldId id="258" r:id="rId3"/>
    <p:sldId id="270" r:id="rId4"/>
    <p:sldId id="259" r:id="rId5"/>
    <p:sldId id="260" r:id="rId6"/>
    <p:sldId id="261" r:id="rId7"/>
    <p:sldId id="262" r:id="rId8"/>
    <p:sldId id="271" r:id="rId9"/>
    <p:sldId id="264" r:id="rId10"/>
    <p:sldId id="268" r:id="rId11"/>
    <p:sldId id="269" r:id="rId1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343366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00"/>
              </a:buClr>
              <a:buFont typeface="Arial"/>
              <a:buChar char="•"/>
              <a:defRPr sz="3200" b="0" i="0" u="none" strike="noStrike" cap="none" baseline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 idx="2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3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x-none" sz="4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Modeling Selectivity </a:t>
            </a:r>
            <a:br>
              <a:rPr lang="x-none" sz="4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x-none" sz="40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Stock Synthesis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x-none"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Male offset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x-none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Male (or female) selectivity is modeled two ways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x-none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Offset from female selectivity using a broken stick with parameters: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age/size at the break point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694"/>
              <a:buFont typeface="Arial"/>
              <a:buChar char="•"/>
            </a:pPr>
            <a:r>
              <a:rPr lang="x-none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log( male / female selectivity ) at min, max, and break point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x-none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A function of parameters which are computed as offsets from parameters for other gender </a:t>
            </a:r>
            <a:br>
              <a:rPr lang="x-none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x-none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(only available for logistic and double normal)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x-none"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Male offset</a:t>
            </a:r>
          </a:p>
        </p:txBody>
      </p:sp>
      <p:sp>
        <p:nvSpPr>
          <p:cNvPr id="115" name="Shape 115"/>
          <p:cNvSpPr/>
          <p:nvPr/>
        </p:nvSpPr>
        <p:spPr>
          <a:xfrm>
            <a:off x="1127125" y="1066800"/>
            <a:ext cx="7018337" cy="31273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6" name="Shape 116"/>
          <p:cNvSpPr/>
          <p:nvPr/>
        </p:nvSpPr>
        <p:spPr>
          <a:xfrm>
            <a:off x="3878262" y="3794125"/>
            <a:ext cx="1716086" cy="57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1135062" y="3829050"/>
            <a:ext cx="7018337" cy="31273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x-none"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Notes on selectivity in SS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6627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Parametric and Non-Parametric options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-US" dirty="0" smtClean="0"/>
              <a:t>Semi-Parametric option under development</a:t>
            </a:r>
            <a:endParaRPr lang="x-none" sz="2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Selectivity can be a function of either age or length or a combination of both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 of the selectivity curves have all the functionality as other parameters: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lang="x-none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blocks, random variation, covariates, priors, etc.</a:t>
            </a:r>
          </a:p>
          <a:p>
            <a:endParaRPr lang="x-none" sz="2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CAPAM Workshop - 2013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77" y="1295400"/>
            <a:ext cx="9217152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14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x-none"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Functional forms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selectivity for all ages/lengths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x-none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used for age with length is also used and vice versa</a:t>
            </a:r>
          </a:p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x-none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commonly used for asymptotic selectivity</a:t>
            </a:r>
          </a:p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logistic</a:t>
            </a:r>
          </a:p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normal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x-none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commonly used selectivity, allows a declining right limb</a:t>
            </a:r>
          </a:p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Exponential-logistic</a:t>
            </a:r>
          </a:p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Piecewise linear (in log space) function of length</a:t>
            </a:r>
          </a:p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value per age</a:t>
            </a:r>
          </a:p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walk across ages</a:t>
            </a:r>
          </a:p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Selex </a:t>
            </a:r>
            <a:r>
              <a:rPr lang="en-US" sz="2400" dirty="0" smtClean="0"/>
              <a:t>override:  </a:t>
            </a:r>
            <a:r>
              <a:rPr lang="x-none" sz="2400" b="0" i="0" u="none" strike="noStrike" cap="none" baseline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spawning </a:t>
            </a:r>
            <a:r>
              <a:rPr lang="x-none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biomass, recruitment, or rec dev</a:t>
            </a:r>
          </a:p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Mirror selectivity of another fleet/survey</a:t>
            </a:r>
          </a:p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others....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x-none"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Double normal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Comprised of the outer sides of two adjacent normal curves with separate variance parameters and peaks joined by a horizontal line. </a:t>
            </a:r>
          </a:p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parameters include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x-none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selectivity at the smallest and largest ages/sizes,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x-none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age/size where the selectivity first reaches full selectivity,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x-none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length of the plateau, and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x-none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parameters controlling the slope of the ascending and descending limbs. </a:t>
            </a:r>
          </a:p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made asymptotic by fixing some parameters </a:t>
            </a:r>
          </a:p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 for parameters representing selectivity at smallest and largest ages/sizes: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x-none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use, ignore, or ignore and make selectivity constant below/above specified bin</a:t>
            </a:r>
          </a:p>
          <a:p>
            <a:endParaRPr lang="x-none" sz="2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x-none"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Double normal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similar to </a:t>
            </a:r>
            <a:br>
              <a:rPr lang="x-none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x-none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logistic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Simpler, better</a:t>
            </a:r>
            <a:br>
              <a:rPr lang="x-none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x-none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behaved function</a:t>
            </a:r>
          </a:p>
        </p:txBody>
      </p:sp>
      <p:sp>
        <p:nvSpPr>
          <p:cNvPr id="61" name="Shape 61"/>
          <p:cNvSpPr/>
          <p:nvPr/>
        </p:nvSpPr>
        <p:spPr>
          <a:xfrm>
            <a:off x="4556125" y="1828800"/>
            <a:ext cx="4418011" cy="46481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2" name="Shape 62"/>
          <p:cNvSpPr/>
          <p:nvPr/>
        </p:nvSpPr>
        <p:spPr>
          <a:xfrm>
            <a:off x="0" y="3700462"/>
            <a:ext cx="4343399" cy="315753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x-none"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Piecewise linear selectivity</a:t>
            </a:r>
          </a:p>
        </p:txBody>
      </p:sp>
      <p:sp>
        <p:nvSpPr>
          <p:cNvPr id="68" name="Shape 68"/>
          <p:cNvSpPr/>
          <p:nvPr/>
        </p:nvSpPr>
        <p:spPr>
          <a:xfrm>
            <a:off x="1143000" y="1087437"/>
            <a:ext cx="6797674" cy="577056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Piecewise - Update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Size selectivity #6</a:t>
            </a:r>
          </a:p>
          <a:p>
            <a:r>
              <a:rPr lang="en-US" dirty="0" smtClean="0"/>
              <a:t>Upper and lower range are entered as lengths, not bin number</a:t>
            </a:r>
          </a:p>
          <a:p>
            <a:r>
              <a:rPr lang="en-US" dirty="0" smtClean="0"/>
              <a:t>Calculated selectivity is: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exp</a:t>
            </a:r>
            <a:r>
              <a:rPr lang="en-US" dirty="0" smtClean="0"/>
              <a:t>(interpolated </a:t>
            </a:r>
            <a:r>
              <a:rPr lang="en-US" dirty="0" err="1" smtClean="0"/>
              <a:t>value</a:t>
            </a:r>
            <a:r>
              <a:rPr lang="en-US" baseline="-25000" dirty="0" err="1" smtClean="0"/>
              <a:t>L</a:t>
            </a:r>
            <a:r>
              <a:rPr lang="en-US" dirty="0" smtClean="0"/>
              <a:t> – max(I.V.))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43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x-none" sz="36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Combining selectivity at length at age</a:t>
            </a:r>
          </a:p>
        </p:txBody>
      </p:sp>
      <p:sp>
        <p:nvSpPr>
          <p:cNvPr id="81" name="Shape 81"/>
          <p:cNvSpPr/>
          <p:nvPr/>
        </p:nvSpPr>
        <p:spPr>
          <a:xfrm>
            <a:off x="-304800" y="2085975"/>
            <a:ext cx="5029199" cy="4772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82" name="Shape 82"/>
          <p:cNvSpPr/>
          <p:nvPr/>
        </p:nvSpPr>
        <p:spPr>
          <a:xfrm>
            <a:off x="4191000" y="2085975"/>
            <a:ext cx="5029199" cy="47720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cxnSp>
        <p:nvCxnSpPr>
          <p:cNvPr id="83" name="Shape 83"/>
          <p:cNvCxnSpPr/>
          <p:nvPr/>
        </p:nvCxnSpPr>
        <p:spPr>
          <a:xfrm flipH="1">
            <a:off x="8305799" y="2133600"/>
            <a:ext cx="228600" cy="1371599"/>
          </a:xfrm>
          <a:prstGeom prst="straightConnector1">
            <a:avLst/>
          </a:prstGeom>
          <a:noFill/>
          <a:ln w="9525" cap="rnd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84" name="Shape 84"/>
          <p:cNvSpPr txBox="1"/>
          <p:nvPr/>
        </p:nvSpPr>
        <p:spPr>
          <a:xfrm>
            <a:off x="8001000" y="1828800"/>
            <a:ext cx="1054100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0" i="0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growth curve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341437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Independent functions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694"/>
              <a:buFont typeface="Arial"/>
              <a:buChar char="•"/>
            </a:pPr>
            <a:r>
              <a:rPr lang="x-none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with two double normals: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349</Words>
  <Application>Microsoft Office PowerPoint</Application>
  <PresentationFormat>On-screen Show (4:3)</PresentationFormat>
  <Paragraphs>53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/>
      <vt:lpstr>Modeling Selectivity  in Stock Synthesis</vt:lpstr>
      <vt:lpstr>Notes on selectivity in SS</vt:lpstr>
      <vt:lpstr>CAPAM Workshop - 2013</vt:lpstr>
      <vt:lpstr>Functional forms</vt:lpstr>
      <vt:lpstr>Double normal</vt:lpstr>
      <vt:lpstr>Double normal</vt:lpstr>
      <vt:lpstr>Piecewise linear selectivity</vt:lpstr>
      <vt:lpstr>Piecewise - Update</vt:lpstr>
      <vt:lpstr>Combining selectivity at length at age</vt:lpstr>
      <vt:lpstr>Male offset</vt:lpstr>
      <vt:lpstr>Male offset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Selectivity  in Stock Synthesis</dc:title>
  <dc:creator>Wetzel, Chantell</dc:creator>
  <cp:lastModifiedBy>Methot, Richard</cp:lastModifiedBy>
  <cp:revision>9</cp:revision>
  <dcterms:modified xsi:type="dcterms:W3CDTF">2015-11-30T21:56:59Z</dcterms:modified>
</cp:coreProperties>
</file>