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188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mb-project.org/documentation/f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 in ADMB </a:t>
            </a:r>
            <a:b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Stock Synthesis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Ian Taylor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Fisheries Think Tank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x-none"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Nov. 8, 2011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splines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function “selfit_spline” based on work of Tommy Garrison:</a:t>
            </a: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library(r4ss)</a:t>
            </a:r>
            <a:br>
              <a:rPr lang="x-none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x-none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update_r4ss_files()</a:t>
            </a:r>
          </a:p>
          <a:p>
            <a:pPr marL="457200" marR="0" lvl="1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selfit_spline(n=4, dir='c:/test/')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not replicate ADMB’s spline calculations in R late on Friday afternoon.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there’s a better way…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example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52400" y="1219200"/>
            <a:ext cx="8762999" cy="55725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Splines have long existed in ADMB, but it was not easy to learn how to use them.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discussion in October, 2010 provided some example code from Mark Payne with help from Derek Seiple.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Understandable best by trying an example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Stock Synthesis in spring of 2011.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info, see</a:t>
            </a:r>
            <a:r>
              <a:rPr lang="x-none" sz="24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http://admb-project.org/documentation/faq#splines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82880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1371600"/>
            <a:ext cx="5486399" cy="54863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x-none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splines in ADMB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24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/>
      <vt:lpstr>Splines in ADMB  and Stock Synthesis</vt:lpstr>
      <vt:lpstr>Understanding splines in ADMB</vt:lpstr>
      <vt:lpstr>Understanding splines in ADMB</vt:lpstr>
      <vt:lpstr>Understanding splines in ADMB</vt:lpstr>
      <vt:lpstr>Understanding splines in ADMB</vt:lpstr>
      <vt:lpstr>Understanding splines in ADMB</vt:lpstr>
      <vt:lpstr>Understanding splines in ADMB</vt:lpstr>
      <vt:lpstr>Understanding splines in ADMB</vt:lpstr>
      <vt:lpstr>Understanding splines in ADMB</vt:lpstr>
      <vt:lpstr>Exploring splines</vt:lpstr>
      <vt:lpstr>Run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Splines in ADMB  and Stock Synthesis</dc:title>
  <dc:creator>Wetzel, Chantell</dc:creator>
  <cp:lastModifiedBy>Methot, Richard</cp:lastModifiedBy>
  <cp:revision>2</cp:revision>
  <dcterms:modified xsi:type="dcterms:W3CDTF">2013-01-10T05:25:42Z</dcterms:modified>
</cp:coreProperties>
</file>