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D93-9E15-4AE9-83AB-9E436761D3D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CFF6-C071-4533-A9AA-D98A7105A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D93-9E15-4AE9-83AB-9E436761D3D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CFF6-C071-4533-A9AA-D98A7105A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D93-9E15-4AE9-83AB-9E436761D3D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CFF6-C071-4533-A9AA-D98A7105A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D93-9E15-4AE9-83AB-9E436761D3D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CFF6-C071-4533-A9AA-D98A7105A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D93-9E15-4AE9-83AB-9E436761D3D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CFF6-C071-4533-A9AA-D98A7105A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D93-9E15-4AE9-83AB-9E436761D3D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CFF6-C071-4533-A9AA-D98A7105A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D93-9E15-4AE9-83AB-9E436761D3D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CFF6-C071-4533-A9AA-D98A7105A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D93-9E15-4AE9-83AB-9E436761D3D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CFF6-C071-4533-A9AA-D98A7105A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D93-9E15-4AE9-83AB-9E436761D3D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CFF6-C071-4533-A9AA-D98A7105A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D93-9E15-4AE9-83AB-9E436761D3D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CFF6-C071-4533-A9AA-D98A7105A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D93-9E15-4AE9-83AB-9E436761D3D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CFF6-C071-4533-A9AA-D98A7105A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2D93-9E15-4AE9-83AB-9E436761D3D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CFF6-C071-4533-A9AA-D98A7105A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slides on MCMC and MLE</a:t>
            </a:r>
            <a:br>
              <a:rPr lang="en-US" dirty="0" smtClean="0"/>
            </a:br>
            <a:r>
              <a:rPr lang="en-US" dirty="0" smtClean="0"/>
              <a:t>(now added </a:t>
            </a:r>
            <a:r>
              <a:rPr lang="en-US" smtClean="0"/>
              <a:t>to intro to SS talk)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MCMC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step 1: </a:t>
            </a:r>
            <a:r>
              <a:rPr lang="en-US" sz="2800" dirty="0" smtClean="0">
                <a:latin typeface="Courier New" pitchFamily="49" charset="0"/>
              </a:rPr>
              <a:t>SS3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step 2: </a:t>
            </a:r>
            <a:r>
              <a:rPr lang="en-US" sz="2800" dirty="0" smtClean="0">
                <a:latin typeface="Courier New" pitchFamily="49" charset="0"/>
              </a:rPr>
              <a:t>SS3 -</a:t>
            </a:r>
            <a:r>
              <a:rPr lang="en-US" sz="2800" dirty="0" err="1" smtClean="0">
                <a:latin typeface="Courier New" pitchFamily="49" charset="0"/>
              </a:rPr>
              <a:t>mcmc</a:t>
            </a:r>
            <a:r>
              <a:rPr lang="en-US" sz="2800" dirty="0" smtClean="0">
                <a:latin typeface="Courier New" pitchFamily="49" charset="0"/>
              </a:rPr>
              <a:t> 100000 -</a:t>
            </a:r>
            <a:r>
              <a:rPr lang="en-US" sz="2800" dirty="0" err="1" smtClean="0">
                <a:latin typeface="Courier New" pitchFamily="49" charset="0"/>
              </a:rPr>
              <a:t>mcsave</a:t>
            </a:r>
            <a:r>
              <a:rPr lang="en-US" sz="2800" dirty="0" smtClean="0">
                <a:latin typeface="Courier New" pitchFamily="49" charset="0"/>
              </a:rPr>
              <a:t> 100</a:t>
            </a:r>
            <a:br>
              <a:rPr lang="en-US" sz="2800" dirty="0" smtClean="0">
                <a:latin typeface="Courier New" pitchFamily="49" charset="0"/>
              </a:rPr>
            </a:br>
            <a:r>
              <a:rPr lang="en-US" sz="2800" dirty="0" smtClean="0"/>
              <a:t>(runs 100,000 draws, saves every 100th) </a:t>
            </a:r>
          </a:p>
          <a:p>
            <a:r>
              <a:rPr lang="en-US" sz="2800" dirty="0" smtClean="0"/>
              <a:t>step 3: </a:t>
            </a:r>
            <a:r>
              <a:rPr lang="en-US" sz="2800" dirty="0" smtClean="0">
                <a:latin typeface="Courier New" pitchFamily="49" charset="0"/>
              </a:rPr>
              <a:t>SS3 -</a:t>
            </a:r>
            <a:r>
              <a:rPr lang="en-US" sz="2800" dirty="0" err="1" smtClean="0">
                <a:latin typeface="Courier New" pitchFamily="49" charset="0"/>
              </a:rPr>
              <a:t>mceval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r>
              <a:rPr lang="en-US" sz="2800" dirty="0" smtClean="0"/>
              <a:t>(evaluates saved draws) </a:t>
            </a:r>
          </a:p>
          <a:p>
            <a:r>
              <a:rPr lang="en-US" sz="2800" dirty="0" smtClean="0"/>
              <a:t>step 4: repeat step 1 to get converged report files overwritten during last </a:t>
            </a:r>
            <a:r>
              <a:rPr lang="en-US" sz="2800" dirty="0" err="1" smtClean="0"/>
              <a:t>Mceval</a:t>
            </a:r>
            <a:r>
              <a:rPr lang="en-US" sz="2800" dirty="0" smtClean="0"/>
              <a:t> draw</a:t>
            </a:r>
          </a:p>
          <a:p>
            <a:pPr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MCMC to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r>
              <a:rPr lang="en-US" dirty="0" smtClean="0"/>
              <a:t>Normal approximation based on curvature of likelihood surface at MLE</a:t>
            </a:r>
          </a:p>
          <a:p>
            <a:pPr lvl="1"/>
            <a:r>
              <a:rPr lang="en-US" dirty="0" smtClean="0"/>
              <a:t>calculated from Hessian matrix by ADMB</a:t>
            </a:r>
          </a:p>
          <a:p>
            <a:r>
              <a:rPr lang="en-US" dirty="0" smtClean="0"/>
              <a:t>MCMC samples from posterior distribution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3321775"/>
            <a:ext cx="6619875" cy="353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MCMC to MLE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Hessian matrix provides correlations between all quantities with standard deviations</a:t>
            </a: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52101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MLE to</a:t>
            </a:r>
            <a:br>
              <a:rPr lang="en-US" dirty="0" smtClean="0"/>
            </a:br>
            <a:r>
              <a:rPr lang="en-US" dirty="0" smtClean="0"/>
              <a:t>parametric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conducted for Pacific Hake in 2006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068" y="2987151"/>
            <a:ext cx="3902532" cy="360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81300"/>
            <a:ext cx="4062767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95400" y="2515969"/>
            <a:ext cx="327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Grey bars are MCMC</a:t>
            </a:r>
          </a:p>
          <a:p>
            <a:r>
              <a:rPr lang="en-US" dirty="0" smtClean="0"/>
              <a:t>Black line is normal from Hessian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3457" y="2515969"/>
            <a:ext cx="327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Grey bars are from 75 bootstraps</a:t>
            </a:r>
          </a:p>
          <a:p>
            <a:r>
              <a:rPr lang="en-US" dirty="0" smtClean="0"/>
              <a:t>Black line is normal from Hessian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comparing MCMC to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Normal approximation at MLE are generally similar to posterior samples form MCMC</a:t>
            </a:r>
          </a:p>
          <a:p>
            <a:pPr lvl="1"/>
            <a:r>
              <a:rPr lang="en-US" dirty="0" smtClean="0"/>
              <a:t>depends on same priors (or lack thereof)</a:t>
            </a:r>
          </a:p>
          <a:p>
            <a:pPr lvl="1"/>
            <a:r>
              <a:rPr lang="en-US" dirty="0" smtClean="0"/>
              <a:t>parameters with high correlation, or non-normal posterior likely have worse approximation in MLE</a:t>
            </a:r>
          </a:p>
          <a:p>
            <a:r>
              <a:rPr lang="en-US" dirty="0" smtClean="0"/>
              <a:t>Bias adjustment for recruitment residuals is simpler in MCMC mode</a:t>
            </a:r>
          </a:p>
          <a:p>
            <a:pPr lvl="1"/>
            <a:r>
              <a:rPr lang="en-US" dirty="0" smtClean="0"/>
              <a:t>should be 100% of adjustment for all years in MCMC</a:t>
            </a:r>
          </a:p>
          <a:p>
            <a:pPr lvl="1"/>
            <a:r>
              <a:rPr lang="en-US" dirty="0" smtClean="0"/>
              <a:t>change is automatic in Stock Synthesis, but requires model to be rerun for MCMC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169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slides on MCMC and MLE (now added to intro to SS talk)</vt:lpstr>
      <vt:lpstr>Running MCMC</vt:lpstr>
      <vt:lpstr>Comparing MCMC to MLE</vt:lpstr>
      <vt:lpstr>Comparing MCMC to MLE</vt:lpstr>
      <vt:lpstr>Comparing MLE to parametric bootstrap</vt:lpstr>
      <vt:lpstr>Notes on comparing MCMC to MLE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Ian Taylor</dc:creator>
  <cp:lastModifiedBy>Methot, Richard</cp:lastModifiedBy>
  <cp:revision>21</cp:revision>
  <dcterms:created xsi:type="dcterms:W3CDTF">2010-01-20T19:33:18Z</dcterms:created>
  <dcterms:modified xsi:type="dcterms:W3CDTF">2013-01-10T05:26:05Z</dcterms:modified>
</cp:coreProperties>
</file>