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CDDF-67D0-4472-A43F-BCBE71B1DCD6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842-4B83-45DC-AD2F-FDE87C456D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34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CDDF-67D0-4472-A43F-BCBE71B1DCD6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842-4B83-45DC-AD2F-FDE87C456D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99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CDDF-67D0-4472-A43F-BCBE71B1DCD6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842-4B83-45DC-AD2F-FDE87C456D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32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CDDF-67D0-4472-A43F-BCBE71B1DCD6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842-4B83-45DC-AD2F-FDE87C456D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4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CDDF-67D0-4472-A43F-BCBE71B1DCD6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842-4B83-45DC-AD2F-FDE87C456D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16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CDDF-67D0-4472-A43F-BCBE71B1DCD6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842-4B83-45DC-AD2F-FDE87C456D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71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CDDF-67D0-4472-A43F-BCBE71B1DCD6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842-4B83-45DC-AD2F-FDE87C456D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CDDF-67D0-4472-A43F-BCBE71B1DCD6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842-4B83-45DC-AD2F-FDE87C456D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11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CDDF-67D0-4472-A43F-BCBE71B1DCD6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842-4B83-45DC-AD2F-FDE87C456D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55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CDDF-67D0-4472-A43F-BCBE71B1DCD6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842-4B83-45DC-AD2F-FDE87C456D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39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CDDF-67D0-4472-A43F-BCBE71B1DCD6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F842-4B83-45DC-AD2F-FDE87C456D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91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BCDDF-67D0-4472-A43F-BCBE71B1DCD6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F842-4B83-45DC-AD2F-FDE87C456D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325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/>
          <p:cNvGrpSpPr/>
          <p:nvPr/>
        </p:nvGrpSpPr>
        <p:grpSpPr>
          <a:xfrm>
            <a:off x="2567477" y="123201"/>
            <a:ext cx="9188705" cy="6340575"/>
            <a:chOff x="2567477" y="123201"/>
            <a:chExt cx="9188705" cy="6340575"/>
          </a:xfrm>
        </p:grpSpPr>
        <p:sp>
          <p:nvSpPr>
            <p:cNvPr id="4" name="Rounded Rectangle 3"/>
            <p:cNvSpPr/>
            <p:nvPr/>
          </p:nvSpPr>
          <p:spPr>
            <a:xfrm>
              <a:off x="4649756" y="1847459"/>
              <a:ext cx="326571" cy="35456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IF/ID Pipeline Register</a:t>
              </a:r>
              <a:endParaRPr lang="en-CA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294775" y="1847457"/>
              <a:ext cx="326571" cy="35456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MEM/WB Pipeline Register</a:t>
              </a:r>
              <a:endParaRPr lang="en-CA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413102" y="1847457"/>
              <a:ext cx="326571" cy="35456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EX/MEM Pipeline Register</a:t>
              </a:r>
              <a:endParaRPr lang="en-CA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531429" y="1847458"/>
              <a:ext cx="326571" cy="35456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ID/EX Pipeline Register</a:t>
              </a:r>
              <a:endParaRPr lang="en-CA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53878" y="6099882"/>
              <a:ext cx="5645019" cy="3638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Forwarding Unit</a:t>
              </a:r>
              <a:endParaRPr lang="en-CA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035490" y="446444"/>
              <a:ext cx="1555102" cy="5388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FSM Controller</a:t>
              </a:r>
              <a:endParaRPr lang="en-CA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68083" y="3205061"/>
              <a:ext cx="326571" cy="8304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Instruction Register</a:t>
              </a:r>
              <a:endParaRPr lang="en-CA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51510" y="5535782"/>
              <a:ext cx="2752531" cy="42648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Hazard Detection Unit</a:t>
              </a:r>
            </a:p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(Data Hazard)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71657" y="2908812"/>
              <a:ext cx="727787" cy="1287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ALU</a:t>
              </a:r>
              <a:endParaRPr lang="en-CA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53330" y="2908811"/>
              <a:ext cx="727787" cy="1287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ysClr val="windowText" lastClr="000000"/>
                  </a:solidFill>
                </a:rPr>
                <a:t>Main Memory</a:t>
              </a:r>
              <a:endParaRPr lang="en-CA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89984" y="2908810"/>
              <a:ext cx="727787" cy="1287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Register File</a:t>
              </a:r>
              <a:endParaRPr lang="en-CA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08311" y="2908810"/>
              <a:ext cx="727787" cy="1287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Main Memory</a:t>
              </a:r>
              <a:endParaRPr lang="en-CA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9" idx="4"/>
              <a:endCxn id="4" idx="0"/>
            </p:cNvCxnSpPr>
            <p:nvPr/>
          </p:nvCxnSpPr>
          <p:spPr>
            <a:xfrm>
              <a:off x="4813041" y="985278"/>
              <a:ext cx="1" cy="86218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76327" y="2239347"/>
              <a:ext cx="155510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57999" y="2239347"/>
              <a:ext cx="155510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739672" y="2239347"/>
              <a:ext cx="155510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5" idx="3"/>
            </p:cNvCxnSpPr>
            <p:nvPr/>
          </p:nvCxnSpPr>
          <p:spPr>
            <a:xfrm>
              <a:off x="4236098" y="3552623"/>
              <a:ext cx="413658" cy="23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76326" y="3552622"/>
              <a:ext cx="413658" cy="23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30212" y="3552622"/>
              <a:ext cx="413658" cy="23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66551" y="3552622"/>
              <a:ext cx="413658" cy="23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007996" y="3552622"/>
              <a:ext cx="413658" cy="23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748225" y="3552622"/>
              <a:ext cx="413658" cy="23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1028395" y="2908809"/>
              <a:ext cx="727787" cy="1287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Register File</a:t>
              </a:r>
              <a:endParaRPr lang="en-CA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olded Corner 35"/>
            <p:cNvSpPr/>
            <p:nvPr/>
          </p:nvSpPr>
          <p:spPr>
            <a:xfrm>
              <a:off x="3397897" y="2071396"/>
              <a:ext cx="948613" cy="582575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Binary File</a:t>
              </a:r>
            </a:p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(Instructions)</a:t>
              </a:r>
              <a:endParaRPr lang="en-CA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9884422" y="3554957"/>
              <a:ext cx="413658" cy="23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614737" y="3550281"/>
              <a:ext cx="413658" cy="234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866551" y="4758612"/>
              <a:ext cx="1555103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739671" y="4758612"/>
              <a:ext cx="1555103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4" idx="2"/>
            </p:cNvCxnSpPr>
            <p:nvPr/>
          </p:nvCxnSpPr>
          <p:spPr>
            <a:xfrm flipH="1">
              <a:off x="5753877" y="4196435"/>
              <a:ext cx="1" cy="56217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735215" y="4758612"/>
              <a:ext cx="789993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1389565" y="4196435"/>
              <a:ext cx="1" cy="56217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0633398" y="4758612"/>
              <a:ext cx="765499" cy="311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0" idx="3"/>
            </p:cNvCxnSpPr>
            <p:nvPr/>
          </p:nvCxnSpPr>
          <p:spPr>
            <a:xfrm>
              <a:off x="3094654" y="3620273"/>
              <a:ext cx="413657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Arrow 61"/>
            <p:cNvSpPr/>
            <p:nvPr/>
          </p:nvSpPr>
          <p:spPr>
            <a:xfrm rot="5400000">
              <a:off x="3353774" y="1122906"/>
              <a:ext cx="1036858" cy="84674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Assembler</a:t>
              </a:r>
              <a:endParaRPr lang="en-CA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1" name="Straight Connector 70"/>
            <p:cNvCxnSpPr>
              <a:stCxn id="36" idx="2"/>
              <a:endCxn id="15" idx="0"/>
            </p:cNvCxnSpPr>
            <p:nvPr/>
          </p:nvCxnSpPr>
          <p:spPr>
            <a:xfrm>
              <a:off x="3872204" y="2653971"/>
              <a:ext cx="1" cy="254839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>
            <a:xfrm>
              <a:off x="6543870" y="1166054"/>
              <a:ext cx="2223406" cy="42648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Hazard Detection Unit</a:t>
              </a:r>
            </a:p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(Structural Hazard)</a:t>
              </a:r>
              <a:endParaRPr lang="en-CA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6403909" y="4758612"/>
              <a:ext cx="12440" cy="753849"/>
            </a:xfrm>
            <a:prstGeom prst="line">
              <a:avLst/>
            </a:prstGeom>
            <a:ln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854751" y="4758612"/>
              <a:ext cx="0" cy="777170"/>
            </a:xfrm>
            <a:prstGeom prst="line">
              <a:avLst/>
            </a:prstGeom>
            <a:ln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635550" y="4758612"/>
              <a:ext cx="0" cy="777170"/>
            </a:xfrm>
            <a:prstGeom prst="line">
              <a:avLst/>
            </a:prstGeom>
            <a:ln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10786188" y="3550281"/>
              <a:ext cx="0" cy="254960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9063137" y="3550281"/>
              <a:ext cx="0" cy="254960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7069496" y="3557297"/>
              <a:ext cx="0" cy="2549601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11" idx="1"/>
            </p:cNvCxnSpPr>
            <p:nvPr/>
          </p:nvCxnSpPr>
          <p:spPr>
            <a:xfrm rot="10800000" flipV="1">
              <a:off x="6009304" y="5749022"/>
              <a:ext cx="242206" cy="357875"/>
            </a:xfrm>
            <a:prstGeom prst="bentConnector2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11" idx="1"/>
              <a:endCxn id="4" idx="2"/>
            </p:cNvCxnSpPr>
            <p:nvPr/>
          </p:nvCxnSpPr>
          <p:spPr>
            <a:xfrm rot="10800000">
              <a:off x="4813042" y="5393093"/>
              <a:ext cx="1438468" cy="355931"/>
            </a:xfrm>
            <a:prstGeom prst="bentConnector2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72" idx="3"/>
            </p:cNvCxnSpPr>
            <p:nvPr/>
          </p:nvCxnSpPr>
          <p:spPr>
            <a:xfrm>
              <a:off x="8767276" y="1379295"/>
              <a:ext cx="377503" cy="857051"/>
            </a:xfrm>
            <a:prstGeom prst="bentConnector2">
              <a:avLst/>
            </a:pr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72" idx="0"/>
            </p:cNvCxnSpPr>
            <p:nvPr/>
          </p:nvCxnSpPr>
          <p:spPr>
            <a:xfrm rot="16200000" flipV="1">
              <a:off x="4772045" y="-1717475"/>
              <a:ext cx="1042853" cy="4724205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endCxn id="10" idx="0"/>
            </p:cNvCxnSpPr>
            <p:nvPr/>
          </p:nvCxnSpPr>
          <p:spPr>
            <a:xfrm>
              <a:off x="2931368" y="129119"/>
              <a:ext cx="1" cy="3075942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>
              <a:stCxn id="72" idx="1"/>
            </p:cNvCxnSpPr>
            <p:nvPr/>
          </p:nvCxnSpPr>
          <p:spPr>
            <a:xfrm rot="10800000" flipV="1">
              <a:off x="4976326" y="1379294"/>
              <a:ext cx="1567544" cy="685411"/>
            </a:xfrm>
            <a:prstGeom prst="bentConnector3">
              <a:avLst>
                <a:gd name="adj1" fmla="val 25000"/>
              </a:avLst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5279572" y="2473195"/>
              <a:ext cx="971937" cy="3810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Early Brand Resolution</a:t>
              </a:r>
              <a:endParaRPr lang="en-CA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1" name="Elbow Connector 130"/>
            <p:cNvCxnSpPr>
              <a:stCxn id="129" idx="3"/>
            </p:cNvCxnSpPr>
            <p:nvPr/>
          </p:nvCxnSpPr>
          <p:spPr>
            <a:xfrm>
              <a:off x="6251509" y="2663699"/>
              <a:ext cx="214611" cy="886582"/>
            </a:xfrm>
            <a:prstGeom prst="bentConnector2">
              <a:avLst/>
            </a:prstGeom>
            <a:ln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5735215" y="2236346"/>
              <a:ext cx="0" cy="236849"/>
            </a:xfrm>
            <a:prstGeom prst="line">
              <a:avLst/>
            </a:pr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161"/>
            <p:cNvSpPr/>
            <p:nvPr/>
          </p:nvSpPr>
          <p:spPr>
            <a:xfrm>
              <a:off x="2567477" y="4378389"/>
              <a:ext cx="718458" cy="737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00" dirty="0" smtClean="0">
                  <a:solidFill>
                    <a:sysClr val="windowText" lastClr="000000"/>
                  </a:solidFill>
                </a:rPr>
                <a:t>Program Counter</a:t>
              </a:r>
              <a:endParaRPr lang="en-CA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2917375" y="4035485"/>
              <a:ext cx="0" cy="342904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Elbow Connector 170"/>
            <p:cNvCxnSpPr>
              <a:stCxn id="129" idx="1"/>
              <a:endCxn id="162" idx="3"/>
            </p:cNvCxnSpPr>
            <p:nvPr/>
          </p:nvCxnSpPr>
          <p:spPr>
            <a:xfrm rot="10800000" flipV="1">
              <a:off x="3285936" y="2663698"/>
              <a:ext cx="1993637" cy="2083249"/>
            </a:xfrm>
            <a:prstGeom prst="bentConnector3">
              <a:avLst>
                <a:gd name="adj1" fmla="val 6474"/>
              </a:avLst>
            </a:prstGeom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7627775" y="2236346"/>
              <a:ext cx="0" cy="672463"/>
            </a:xfrm>
            <a:prstGeom prst="line">
              <a:avLst/>
            </a:prstGeom>
            <a:ln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9517222" y="2236346"/>
              <a:ext cx="0" cy="672463"/>
            </a:xfrm>
            <a:prstGeom prst="line">
              <a:avLst/>
            </a:prstGeom>
            <a:ln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801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Yin Tao</dc:creator>
  <cp:lastModifiedBy>Meng Yin Tao</cp:lastModifiedBy>
  <cp:revision>10</cp:revision>
  <dcterms:created xsi:type="dcterms:W3CDTF">2015-04-13T14:25:26Z</dcterms:created>
  <dcterms:modified xsi:type="dcterms:W3CDTF">2015-04-13T15:41:35Z</dcterms:modified>
</cp:coreProperties>
</file>