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97" y="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00CA-8773-4AE4-8DDE-3D02F8A6926B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1EC83-CB51-4432-842E-59CA8328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7F91-D1E8-42AD-89E6-9F14C96DCAD5}" type="datetimeFigureOut">
              <a:rPr lang="en-US" smtClean="0"/>
              <a:t>24/1/2014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5234-CEE2-4E90-A677-912B0531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1370351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5" name="Rectangle 4"/>
          <p:cNvSpPr/>
          <p:nvPr/>
        </p:nvSpPr>
        <p:spPr>
          <a:xfrm>
            <a:off x="1370351" y="2514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1370351" y="3029262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1370351" y="3580151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370351" y="1447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370351" y="4114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70351" y="4648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1371600" y="5181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1371600" y="5715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Register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(2 bits) 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3090399" y="914400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540" y="9524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8" name="Elbow Connector 17"/>
          <p:cNvCxnSpPr>
            <a:stCxn id="14" idx="3"/>
            <a:endCxn id="8" idx="1"/>
          </p:cNvCxnSpPr>
          <p:nvPr/>
        </p:nvCxnSpPr>
        <p:spPr>
          <a:xfrm>
            <a:off x="982286" y="1137153"/>
            <a:ext cx="388065" cy="5011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4" idx="1"/>
          </p:cNvCxnSpPr>
          <p:nvPr/>
        </p:nvCxnSpPr>
        <p:spPr>
          <a:xfrm>
            <a:off x="982286" y="1137153"/>
            <a:ext cx="388065" cy="10345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3"/>
            <a:endCxn id="5" idx="1"/>
          </p:cNvCxnSpPr>
          <p:nvPr/>
        </p:nvCxnSpPr>
        <p:spPr>
          <a:xfrm>
            <a:off x="982286" y="1137153"/>
            <a:ext cx="388065" cy="1567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3"/>
            <a:endCxn id="6" idx="1"/>
          </p:cNvCxnSpPr>
          <p:nvPr/>
        </p:nvCxnSpPr>
        <p:spPr>
          <a:xfrm>
            <a:off x="982286" y="1137153"/>
            <a:ext cx="388065" cy="20826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7" idx="1"/>
          </p:cNvCxnSpPr>
          <p:nvPr/>
        </p:nvCxnSpPr>
        <p:spPr>
          <a:xfrm>
            <a:off x="982286" y="1137153"/>
            <a:ext cx="388065" cy="26334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3"/>
            <a:endCxn id="9" idx="1"/>
          </p:cNvCxnSpPr>
          <p:nvPr/>
        </p:nvCxnSpPr>
        <p:spPr>
          <a:xfrm>
            <a:off x="982286" y="1137153"/>
            <a:ext cx="388065" cy="31681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  <a:endCxn id="10" idx="1"/>
          </p:cNvCxnSpPr>
          <p:nvPr/>
        </p:nvCxnSpPr>
        <p:spPr>
          <a:xfrm>
            <a:off x="982286" y="1137153"/>
            <a:ext cx="388065" cy="37015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  <a:endCxn id="11" idx="1"/>
          </p:cNvCxnSpPr>
          <p:nvPr/>
        </p:nvCxnSpPr>
        <p:spPr>
          <a:xfrm>
            <a:off x="982286" y="1137153"/>
            <a:ext cx="389314" cy="4234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2" idx="1"/>
          </p:cNvCxnSpPr>
          <p:nvPr/>
        </p:nvCxnSpPr>
        <p:spPr>
          <a:xfrm>
            <a:off x="982286" y="1137153"/>
            <a:ext cx="389314" cy="47683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</p:cNvCxnSpPr>
          <p:nvPr/>
        </p:nvCxnSpPr>
        <p:spPr>
          <a:xfrm>
            <a:off x="982286" y="1137153"/>
            <a:ext cx="2108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/>
          <p:cNvSpPr/>
          <p:nvPr/>
        </p:nvSpPr>
        <p:spPr>
          <a:xfrm>
            <a:off x="3609829" y="1463926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4161009" y="1981200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4663929" y="2514600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5681199" y="3580151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6176499" y="4114800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5166849" y="3029262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128999" y="5181600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6633699" y="4648200"/>
            <a:ext cx="2667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8" idx="3"/>
          </p:cNvCxnSpPr>
          <p:nvPr/>
        </p:nvCxnSpPr>
        <p:spPr>
          <a:xfrm>
            <a:off x="2284751" y="1638300"/>
            <a:ext cx="805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57099" y="1638300"/>
            <a:ext cx="252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3"/>
          </p:cNvCxnSpPr>
          <p:nvPr/>
        </p:nvCxnSpPr>
        <p:spPr>
          <a:xfrm>
            <a:off x="2284751" y="2171700"/>
            <a:ext cx="1325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" idx="3"/>
          </p:cNvCxnSpPr>
          <p:nvPr/>
        </p:nvCxnSpPr>
        <p:spPr>
          <a:xfrm>
            <a:off x="2284751" y="2705100"/>
            <a:ext cx="18762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3"/>
          </p:cNvCxnSpPr>
          <p:nvPr/>
        </p:nvCxnSpPr>
        <p:spPr>
          <a:xfrm>
            <a:off x="2284751" y="3219762"/>
            <a:ext cx="2379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3"/>
          </p:cNvCxnSpPr>
          <p:nvPr/>
        </p:nvCxnSpPr>
        <p:spPr>
          <a:xfrm>
            <a:off x="2284751" y="3770651"/>
            <a:ext cx="2882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3"/>
          </p:cNvCxnSpPr>
          <p:nvPr/>
        </p:nvCxnSpPr>
        <p:spPr>
          <a:xfrm>
            <a:off x="2284751" y="4305300"/>
            <a:ext cx="3396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3"/>
          </p:cNvCxnSpPr>
          <p:nvPr/>
        </p:nvCxnSpPr>
        <p:spPr>
          <a:xfrm>
            <a:off x="2284751" y="4838700"/>
            <a:ext cx="3891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3"/>
          </p:cNvCxnSpPr>
          <p:nvPr/>
        </p:nvCxnSpPr>
        <p:spPr>
          <a:xfrm>
            <a:off x="2286000" y="5372100"/>
            <a:ext cx="43476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3"/>
          </p:cNvCxnSpPr>
          <p:nvPr/>
        </p:nvCxnSpPr>
        <p:spPr>
          <a:xfrm>
            <a:off x="2286000" y="5905500"/>
            <a:ext cx="48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76529" y="2171700"/>
            <a:ext cx="280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27709" y="2705100"/>
            <a:ext cx="240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930629" y="3219762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33549" y="3770651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47899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443199" y="48387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900399" y="53721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4" idx="1"/>
          </p:cNvCxnSpPr>
          <p:nvPr/>
        </p:nvCxnSpPr>
        <p:spPr>
          <a:xfrm>
            <a:off x="7395699" y="5905500"/>
            <a:ext cx="582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978466" y="57208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96878" y="434715"/>
            <a:ext cx="22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Diagram Design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288502" y="82937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 bits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284751" y="133138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 bits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4750" y="186633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 bits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284749" y="239732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 bits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286000" y="291198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27 bits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286000" y="345608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 bits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286000" y="397915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 bits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86000" y="453092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 bits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286000" y="506432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39 bits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286000" y="557746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 bits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383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Claus</dc:creator>
  <cp:lastModifiedBy>Claus</cp:lastModifiedBy>
  <cp:revision>4</cp:revision>
  <dcterms:created xsi:type="dcterms:W3CDTF">2014-01-24T19:34:36Z</dcterms:created>
  <dcterms:modified xsi:type="dcterms:W3CDTF">2014-01-24T20:18:37Z</dcterms:modified>
</cp:coreProperties>
</file>