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4" r:id="rId1"/>
  </p:sldMasterIdLst>
  <p:notesMasterIdLst>
    <p:notesMasterId r:id="rId47"/>
  </p:notesMasterIdLst>
  <p:sldIdLst>
    <p:sldId id="256" r:id="rId2"/>
    <p:sldId id="278" r:id="rId3"/>
    <p:sldId id="258" r:id="rId4"/>
    <p:sldId id="259" r:id="rId5"/>
    <p:sldId id="260" r:id="rId6"/>
    <p:sldId id="261" r:id="rId7"/>
    <p:sldId id="262" r:id="rId8"/>
    <p:sldId id="304" r:id="rId9"/>
    <p:sldId id="305" r:id="rId10"/>
    <p:sldId id="306" r:id="rId11"/>
    <p:sldId id="307" r:id="rId12"/>
    <p:sldId id="308" r:id="rId13"/>
    <p:sldId id="282" r:id="rId14"/>
    <p:sldId id="281" r:id="rId15"/>
    <p:sldId id="287" r:id="rId16"/>
    <p:sldId id="288" r:id="rId17"/>
    <p:sldId id="286" r:id="rId18"/>
    <p:sldId id="291" r:id="rId19"/>
    <p:sldId id="289" r:id="rId20"/>
    <p:sldId id="290" r:id="rId21"/>
    <p:sldId id="292" r:id="rId22"/>
    <p:sldId id="293" r:id="rId23"/>
    <p:sldId id="294" r:id="rId24"/>
    <p:sldId id="295" r:id="rId25"/>
    <p:sldId id="299" r:id="rId26"/>
    <p:sldId id="300" r:id="rId27"/>
    <p:sldId id="301" r:id="rId28"/>
    <p:sldId id="302" r:id="rId29"/>
    <p:sldId id="303" r:id="rId30"/>
    <p:sldId id="283"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9" autoAdjust="0"/>
    <p:restoredTop sz="81181"/>
  </p:normalViewPr>
  <p:slideViewPr>
    <p:cSldViewPr snapToGrid="0" snapToObjects="1">
      <p:cViewPr varScale="1">
        <p:scale>
          <a:sx n="74" d="100"/>
          <a:sy n="74"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97E7-A474-0048-9833-F1075CDFD949}" type="datetimeFigureOut">
              <a:rPr lang="en-US" smtClean="0"/>
              <a:t>23/11/2016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D936-0487-7B47-A2AA-7D68AF676CB5}" type="slidenum">
              <a:rPr lang="en-US" smtClean="0"/>
              <a:t>‹#›</a:t>
            </a:fld>
            <a:endParaRPr lang="en-US"/>
          </a:p>
        </p:txBody>
      </p:sp>
    </p:spTree>
    <p:extLst>
      <p:ext uri="{BB962C8B-B14F-4D97-AF65-F5344CB8AC3E}">
        <p14:creationId xmlns:p14="http://schemas.microsoft.com/office/powerpoint/2010/main" val="61516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a:t>
            </a:fld>
            <a:endParaRPr lang="en-US"/>
          </a:p>
        </p:txBody>
      </p:sp>
    </p:spTree>
    <p:extLst>
      <p:ext uri="{BB962C8B-B14F-4D97-AF65-F5344CB8AC3E}">
        <p14:creationId xmlns:p14="http://schemas.microsoft.com/office/powerpoint/2010/main" val="37693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13</a:t>
            </a:fld>
            <a:endParaRPr lang="en-US"/>
          </a:p>
        </p:txBody>
      </p:sp>
    </p:spTree>
    <p:extLst>
      <p:ext uri="{BB962C8B-B14F-4D97-AF65-F5344CB8AC3E}">
        <p14:creationId xmlns:p14="http://schemas.microsoft.com/office/powerpoint/2010/main" val="427434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16</a:t>
            </a:fld>
            <a:endParaRPr lang="en-US"/>
          </a:p>
        </p:txBody>
      </p:sp>
    </p:spTree>
    <p:extLst>
      <p:ext uri="{BB962C8B-B14F-4D97-AF65-F5344CB8AC3E}">
        <p14:creationId xmlns:p14="http://schemas.microsoft.com/office/powerpoint/2010/main" val="3243968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30</a:t>
            </a:fld>
            <a:endParaRPr lang="en-US"/>
          </a:p>
        </p:txBody>
      </p:sp>
    </p:spTree>
    <p:extLst>
      <p:ext uri="{BB962C8B-B14F-4D97-AF65-F5344CB8AC3E}">
        <p14:creationId xmlns:p14="http://schemas.microsoft.com/office/powerpoint/2010/main" val="279186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31</a:t>
            </a:fld>
            <a:endParaRPr lang="en-US"/>
          </a:p>
        </p:txBody>
      </p:sp>
    </p:spTree>
    <p:extLst>
      <p:ext uri="{BB962C8B-B14F-4D97-AF65-F5344CB8AC3E}">
        <p14:creationId xmlns:p14="http://schemas.microsoft.com/office/powerpoint/2010/main" val="23669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32</a:t>
            </a:fld>
            <a:endParaRPr lang="en-US"/>
          </a:p>
        </p:txBody>
      </p:sp>
    </p:spTree>
    <p:extLst>
      <p:ext uri="{BB962C8B-B14F-4D97-AF65-F5344CB8AC3E}">
        <p14:creationId xmlns:p14="http://schemas.microsoft.com/office/powerpoint/2010/main" val="177391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GoogleApiClient</a:t>
            </a:r>
            <a:r>
              <a:rPr lang="en-US" dirty="0" smtClean="0"/>
              <a:t> </a:t>
            </a:r>
            <a:r>
              <a:rPr lang="en-US" sz="1200" b="1" kern="1200" dirty="0" err="1" smtClean="0">
                <a:solidFill>
                  <a:schemeClr val="tx1"/>
                </a:solidFill>
                <a:effectLst/>
                <a:latin typeface="+mn-lt"/>
                <a:ea typeface="+mn-ea"/>
                <a:cs typeface="+mn-cs"/>
              </a:rPr>
              <a:t>mGoogleApiClient</a:t>
            </a:r>
            <a:r>
              <a:rPr lang="en-US" sz="1200" b="1"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adalah</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jalan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utama</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untuk</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integrasi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dengan</a:t>
            </a:r>
            <a:r>
              <a:rPr lang="en-US" sz="1200" b="0" kern="1200" baseline="0" dirty="0" smtClean="0">
                <a:solidFill>
                  <a:schemeClr val="tx1"/>
                </a:solidFill>
                <a:effectLst/>
                <a:latin typeface="+mn-lt"/>
                <a:ea typeface="+mn-ea"/>
                <a:cs typeface="+mn-cs"/>
              </a:rPr>
              <a:t> Google Play service. </a:t>
            </a:r>
            <a:r>
              <a:rPr lang="en-US" sz="1200" b="1" dirty="0" err="1" smtClean="0"/>
              <a:t>LocationRequest</a:t>
            </a:r>
            <a:r>
              <a:rPr lang="en-US" sz="1200" dirty="0" smtClean="0"/>
              <a:t> </a:t>
            </a:r>
            <a:r>
              <a:rPr lang="en-US" sz="1200" b="1" dirty="0" err="1" smtClean="0"/>
              <a:t>mLocationRequest</a:t>
            </a:r>
            <a:r>
              <a:rPr lang="en-US" sz="1200" b="1" dirty="0" smtClean="0"/>
              <a:t> </a:t>
            </a:r>
            <a:r>
              <a:rPr lang="en-US" sz="1200" b="0" dirty="0" err="1" smtClean="0"/>
              <a:t>adalah</a:t>
            </a:r>
            <a:r>
              <a:rPr lang="en-US" sz="1200" b="0" dirty="0" smtClean="0"/>
              <a:t> </a:t>
            </a:r>
            <a:r>
              <a:rPr lang="en-US" sz="1200" b="0" dirty="0" err="1" smtClean="0"/>
              <a:t>objek</a:t>
            </a:r>
            <a:r>
              <a:rPr lang="en-US" sz="1200" b="0" dirty="0" smtClean="0"/>
              <a:t> yang</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menyimpan</a:t>
            </a:r>
            <a:r>
              <a:rPr lang="en-US" sz="1200" b="0" kern="1200" baseline="0" dirty="0" smtClean="0">
                <a:solidFill>
                  <a:schemeClr val="tx1"/>
                </a:solidFill>
                <a:effectLst/>
                <a:latin typeface="+mn-lt"/>
                <a:ea typeface="+mn-ea"/>
                <a:cs typeface="+mn-cs"/>
              </a:rPr>
              <a:t> parameter </a:t>
            </a:r>
            <a:r>
              <a:rPr lang="en-US" sz="1200" b="0" kern="1200" baseline="0" dirty="0" err="1" smtClean="0">
                <a:solidFill>
                  <a:schemeClr val="tx1"/>
                </a:solidFill>
                <a:effectLst/>
                <a:latin typeface="+mn-lt"/>
                <a:ea typeface="+mn-ea"/>
                <a:cs typeface="+mn-cs"/>
              </a:rPr>
              <a:t>untuk</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dikirimkan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ke</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FusedLocationProviderApi</a:t>
            </a:r>
            <a:r>
              <a:rPr lang="en-US" sz="1200" b="0" kern="1200" baseline="0" dirty="0" smtClean="0">
                <a:solidFill>
                  <a:schemeClr val="tx1"/>
                </a:solidFill>
                <a:effectLst/>
                <a:latin typeface="+mn-lt"/>
                <a:ea typeface="+mn-ea"/>
                <a:cs typeface="+mn-cs"/>
              </a:rPr>
              <a:t>. </a:t>
            </a:r>
            <a:r>
              <a:rPr lang="en-US" sz="1200" b="1" dirty="0" smtClean="0"/>
              <a:t>Location</a:t>
            </a:r>
            <a:r>
              <a:rPr lang="en-US" sz="1200" dirty="0" smtClean="0"/>
              <a:t> </a:t>
            </a:r>
            <a:r>
              <a:rPr lang="en-US" sz="1200" b="1" dirty="0" err="1" smtClean="0"/>
              <a:t>mCurrentLocation</a:t>
            </a:r>
            <a:r>
              <a:rPr lang="en-US" sz="1200" b="0" baseline="0" dirty="0"/>
              <a:t> </a:t>
            </a:r>
            <a:r>
              <a:rPr lang="en-US" sz="1200" b="0" baseline="0" dirty="0" err="1" smtClean="0"/>
              <a:t>digunakan</a:t>
            </a:r>
            <a:r>
              <a:rPr lang="en-US" sz="1200" b="0" baseline="0" dirty="0" smtClean="0"/>
              <a:t> </a:t>
            </a:r>
            <a:r>
              <a:rPr lang="en-US" sz="1200" b="0" baseline="0" dirty="0" err="1" smtClean="0"/>
              <a:t>untuk</a:t>
            </a:r>
            <a:r>
              <a:rPr lang="en-US" sz="1200" b="0" baseline="0" dirty="0" smtClean="0"/>
              <a:t> </a:t>
            </a:r>
            <a:r>
              <a:rPr lang="en-US" sz="1200" b="0" baseline="0" dirty="0" err="1" smtClean="0"/>
              <a:t>menyimpan</a:t>
            </a:r>
            <a:r>
              <a:rPr lang="en-US" sz="1200" b="0" baseline="0" dirty="0" smtClean="0"/>
              <a:t> </a:t>
            </a:r>
            <a:r>
              <a:rPr lang="en-US" sz="1200" b="0" baseline="0" dirty="0" err="1" smtClean="0"/>
              <a:t>lokasi</a:t>
            </a:r>
            <a:r>
              <a:rPr lang="en-US" sz="1200" b="0" baseline="0" dirty="0" smtClean="0"/>
              <a:t> yang </a:t>
            </a:r>
            <a:r>
              <a:rPr lang="en-US" sz="1200" b="0" baseline="0" dirty="0" err="1" smtClean="0"/>
              <a:t>didapatkan</a:t>
            </a:r>
            <a:r>
              <a:rPr lang="en-US" sz="1200" b="0" baseline="0" dirty="0" smtClean="0"/>
              <a:t>.</a:t>
            </a:r>
            <a:endParaRPr lang="en-US" sz="1200" dirty="0" smtClean="0"/>
          </a:p>
        </p:txBody>
      </p:sp>
      <p:sp>
        <p:nvSpPr>
          <p:cNvPr id="4" name="Slide Number Placeholder 3"/>
          <p:cNvSpPr>
            <a:spLocks noGrp="1"/>
          </p:cNvSpPr>
          <p:nvPr>
            <p:ph type="sldNum" sz="quarter" idx="10"/>
          </p:nvPr>
        </p:nvSpPr>
        <p:spPr/>
        <p:txBody>
          <a:bodyPr/>
          <a:lstStyle/>
          <a:p>
            <a:fld id="{381ED936-0487-7B47-A2AA-7D68AF676CB5}" type="slidenum">
              <a:rPr lang="en-US" smtClean="0"/>
              <a:t>33</a:t>
            </a:fld>
            <a:endParaRPr lang="en-US"/>
          </a:p>
        </p:txBody>
      </p:sp>
    </p:spTree>
    <p:extLst>
      <p:ext uri="{BB962C8B-B14F-4D97-AF65-F5344CB8AC3E}">
        <p14:creationId xmlns:p14="http://schemas.microsoft.com/office/powerpoint/2010/main" val="33672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34</a:t>
            </a:fld>
            <a:endParaRPr lang="en-US"/>
          </a:p>
        </p:txBody>
      </p:sp>
    </p:spTree>
    <p:extLst>
      <p:ext uri="{BB962C8B-B14F-4D97-AF65-F5344CB8AC3E}">
        <p14:creationId xmlns:p14="http://schemas.microsoft.com/office/powerpoint/2010/main" val="144564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a:t>
            </a:r>
            <a:r>
              <a:rPr lang="en-US" baseline="0" dirty="0" smtClean="0"/>
              <a:t> </a:t>
            </a:r>
            <a:r>
              <a:rPr lang="en-US" baseline="0" dirty="0" err="1" smtClean="0"/>
              <a:t>onConnected</a:t>
            </a:r>
            <a:r>
              <a:rPr lang="en-US" baseline="0" dirty="0" smtClean="0"/>
              <a:t> </a:t>
            </a:r>
            <a:r>
              <a:rPr lang="en-US" baseline="0" dirty="0" err="1" smtClean="0"/>
              <a:t>akan</a:t>
            </a:r>
            <a:r>
              <a:rPr lang="en-US" baseline="0" dirty="0" smtClean="0"/>
              <a:t> </a:t>
            </a:r>
            <a:r>
              <a:rPr lang="en-US" baseline="0" dirty="0" err="1" smtClean="0"/>
              <a:t>dijalankan</a:t>
            </a:r>
            <a:r>
              <a:rPr lang="en-US" baseline="0" dirty="0" smtClean="0"/>
              <a:t> </a:t>
            </a:r>
            <a:r>
              <a:rPr lang="en-US" baseline="0" dirty="0" err="1" smtClean="0"/>
              <a:t>ketika</a:t>
            </a:r>
            <a:r>
              <a:rPr lang="en-US" baseline="0" dirty="0" smtClean="0"/>
              <a:t> </a:t>
            </a:r>
            <a:r>
              <a:rPr lang="en-US" baseline="0" dirty="0" err="1" smtClean="0"/>
              <a:t>GoogleApiClient</a:t>
            </a:r>
            <a:r>
              <a:rPr lang="en-US" baseline="0" dirty="0" smtClean="0"/>
              <a:t> </a:t>
            </a:r>
            <a:r>
              <a:rPr lang="en-US" baseline="0" dirty="0" err="1" smtClean="0"/>
              <a:t>sudah</a:t>
            </a:r>
            <a:r>
              <a:rPr lang="en-US" baseline="0" dirty="0" smtClean="0"/>
              <a:t> </a:t>
            </a:r>
            <a:r>
              <a:rPr lang="en-US" baseline="0" dirty="0" err="1" smtClean="0"/>
              <a:t>terkoneksi</a:t>
            </a:r>
            <a:r>
              <a:rPr lang="en-US" baseline="0" dirty="0" smtClean="0"/>
              <a:t> </a:t>
            </a:r>
            <a:r>
              <a:rPr lang="en-US" baseline="0" dirty="0" err="1" smtClean="0"/>
              <a:t>dengan</a:t>
            </a:r>
            <a:r>
              <a:rPr lang="en-US" baseline="0" dirty="0" smtClean="0"/>
              <a:t> Google Play Service. Di </a:t>
            </a:r>
            <a:r>
              <a:rPr lang="en-US" baseline="0" dirty="0" err="1" smtClean="0"/>
              <a:t>dalam</a:t>
            </a:r>
            <a:r>
              <a:rPr lang="en-US" baseline="0" dirty="0" smtClean="0"/>
              <a:t> method </a:t>
            </a:r>
            <a:r>
              <a:rPr lang="en-US" baseline="0" dirty="0" err="1" smtClean="0"/>
              <a:t>onConnected</a:t>
            </a:r>
            <a:r>
              <a:rPr lang="en-US" baseline="0" dirty="0" smtClean="0"/>
              <a:t> </a:t>
            </a:r>
            <a:r>
              <a:rPr lang="en-US" baseline="0" dirty="0" err="1" smtClean="0"/>
              <a:t>ini</a:t>
            </a:r>
            <a:r>
              <a:rPr lang="en-US" baseline="0" dirty="0" smtClean="0"/>
              <a:t> </a:t>
            </a:r>
            <a:r>
              <a:rPr lang="en-US" baseline="0" dirty="0" err="1" smtClean="0"/>
              <a:t>kita</a:t>
            </a:r>
            <a:r>
              <a:rPr lang="en-US" baseline="0" dirty="0" smtClean="0"/>
              <a:t> </a:t>
            </a:r>
            <a:r>
              <a:rPr lang="en-US" baseline="0" dirty="0" err="1" smtClean="0"/>
              <a:t>akan</a:t>
            </a:r>
            <a:r>
              <a:rPr lang="en-US" baseline="0" dirty="0" smtClean="0"/>
              <a:t> </a:t>
            </a:r>
            <a:r>
              <a:rPr lang="en-US" baseline="0" dirty="0" err="1" smtClean="0"/>
              <a:t>mendapatkan</a:t>
            </a:r>
            <a:r>
              <a:rPr lang="en-US" baseline="0" dirty="0" smtClean="0"/>
              <a:t> </a:t>
            </a:r>
            <a:r>
              <a:rPr lang="en-US" baseline="0" dirty="0" err="1" smtClean="0"/>
              <a:t>lokasi</a:t>
            </a:r>
            <a:r>
              <a:rPr lang="en-US" baseline="0" dirty="0" smtClean="0"/>
              <a:t> device </a:t>
            </a:r>
            <a:r>
              <a:rPr lang="en-US" baseline="0" dirty="0" err="1" smtClean="0"/>
              <a:t>pengguna</a:t>
            </a:r>
            <a:r>
              <a:rPr lang="en-US" baseline="0" dirty="0" smtClean="0"/>
              <a:t> </a:t>
            </a:r>
            <a:r>
              <a:rPr lang="en-US" baseline="0" dirty="0" err="1" smtClean="0"/>
              <a:t>dari</a:t>
            </a:r>
            <a:r>
              <a:rPr lang="en-US" baseline="0" dirty="0" smtClean="0"/>
              <a:t> </a:t>
            </a:r>
            <a:r>
              <a:rPr lang="en-US" dirty="0" err="1" smtClean="0"/>
              <a:t>LocationServices.</a:t>
            </a:r>
            <a:r>
              <a:rPr lang="en-US" dirty="0" err="1" smtClean="0">
                <a:effectLst/>
              </a:rPr>
              <a:t>FusedLocationApi</a:t>
            </a:r>
            <a:r>
              <a:rPr lang="en-US" dirty="0" smtClean="0">
                <a:effectLst/>
              </a:rPr>
              <a:t>. </a:t>
            </a:r>
            <a:r>
              <a:rPr lang="en-US" baseline="0" dirty="0" smtClean="0">
                <a:effectLst/>
              </a:rPr>
              <a:t>Kita </a:t>
            </a:r>
            <a:r>
              <a:rPr lang="en-US" baseline="0" dirty="0" err="1" smtClean="0">
                <a:effectLst/>
              </a:rPr>
              <a:t>menggunakan</a:t>
            </a:r>
            <a:r>
              <a:rPr lang="en-US" baseline="0" dirty="0" smtClean="0">
                <a:effectLst/>
              </a:rPr>
              <a:t> method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getLastLocation</a:t>
            </a:r>
            <a:r>
              <a:rPr lang="en-US" baseline="0" dirty="0" smtClean="0">
                <a:effectLst/>
              </a:rPr>
              <a:t> </a:t>
            </a:r>
            <a:r>
              <a:rPr lang="en-US" baseline="0" dirty="0" err="1" smtClean="0">
                <a:effectLst/>
              </a:rPr>
              <a:t>u</a:t>
            </a:r>
            <a:r>
              <a:rPr lang="en-US" dirty="0" err="1" smtClean="0">
                <a:effectLst/>
              </a:rPr>
              <a:t>ntuk</a:t>
            </a:r>
            <a:r>
              <a:rPr lang="en-US" dirty="0" smtClean="0">
                <a:effectLst/>
              </a:rPr>
              <a:t> </a:t>
            </a:r>
            <a:r>
              <a:rPr lang="en-US" dirty="0" err="1" smtClean="0">
                <a:effectLst/>
              </a:rPr>
              <a:t>pertama</a:t>
            </a:r>
            <a:r>
              <a:rPr lang="en-US" baseline="0" dirty="0" smtClean="0">
                <a:effectLst/>
              </a:rPr>
              <a:t> kali </a:t>
            </a:r>
            <a:r>
              <a:rPr lang="en-US" baseline="0" dirty="0" err="1" smtClean="0">
                <a:effectLst/>
              </a:rPr>
              <a:t>mendapatkan</a:t>
            </a:r>
            <a:r>
              <a:rPr lang="en-US" baseline="0" dirty="0" smtClean="0">
                <a:effectLst/>
              </a:rPr>
              <a:t> </a:t>
            </a:r>
            <a:r>
              <a:rPr lang="en-US" baseline="0" dirty="0" err="1" smtClean="0">
                <a:effectLst/>
              </a:rPr>
              <a:t>lokasi</a:t>
            </a:r>
            <a:r>
              <a:rPr lang="en-US" baseline="0" dirty="0" smtClean="0">
                <a:effectLst/>
              </a:rPr>
              <a:t> (</a:t>
            </a:r>
            <a:r>
              <a:rPr lang="en-US" baseline="0" dirty="0" err="1" smtClean="0">
                <a:effectLst/>
              </a:rPr>
              <a:t>mCurrentLocation</a:t>
            </a:r>
            <a:r>
              <a:rPr lang="en-US" baseline="0" dirty="0" smtClean="0">
                <a:effectLst/>
              </a:rPr>
              <a:t> </a:t>
            </a:r>
            <a:r>
              <a:rPr lang="en-US" baseline="0" dirty="0" err="1" smtClean="0">
                <a:effectLst/>
              </a:rPr>
              <a:t>masih</a:t>
            </a:r>
            <a:r>
              <a:rPr lang="en-US" baseline="0" dirty="0" smtClean="0">
                <a:effectLst/>
              </a:rPr>
              <a:t> null). </a:t>
            </a:r>
            <a:r>
              <a:rPr lang="en-US" dirty="0" err="1" smtClean="0">
                <a:effectLst/>
              </a:rPr>
              <a:t>Karena</a:t>
            </a:r>
            <a:r>
              <a:rPr lang="en-US" dirty="0" smtClean="0">
                <a:effectLst/>
              </a:rPr>
              <a:t> </a:t>
            </a:r>
            <a:r>
              <a:rPr lang="en-US" dirty="0" err="1" smtClean="0">
                <a:effectLst/>
              </a:rPr>
              <a:t>untuk</a:t>
            </a:r>
            <a:r>
              <a:rPr lang="en-US" dirty="0" smtClean="0">
                <a:effectLst/>
              </a:rPr>
              <a:t> </a:t>
            </a:r>
            <a:r>
              <a:rPr lang="en-US" dirty="0" err="1" smtClean="0">
                <a:effectLst/>
              </a:rPr>
              <a:t>mengakses</a:t>
            </a:r>
            <a:r>
              <a:rPr lang="en-US" dirty="0" smtClean="0">
                <a:effectLst/>
              </a:rPr>
              <a:t>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getLastLocation</a:t>
            </a:r>
            <a:r>
              <a:rPr lang="en-US" dirty="0" smtClean="0">
                <a:effectLst/>
              </a:rPr>
              <a:t> </a:t>
            </a:r>
            <a:r>
              <a:rPr lang="en-US" dirty="0" err="1" smtClean="0">
                <a:effectLst/>
              </a:rPr>
              <a:t>memerlukan</a:t>
            </a:r>
            <a:r>
              <a:rPr lang="en-US" dirty="0" smtClean="0">
                <a:effectLst/>
              </a:rPr>
              <a:t> </a:t>
            </a:r>
            <a:r>
              <a:rPr lang="en-US" dirty="0" err="1" smtClean="0">
                <a:effectLst/>
              </a:rPr>
              <a:t>izin</a:t>
            </a:r>
            <a:r>
              <a:rPr lang="en-US" baseline="0" dirty="0" smtClean="0">
                <a:effectLst/>
              </a:rPr>
              <a:t> </a:t>
            </a:r>
            <a:r>
              <a:rPr lang="en-US" baseline="0" dirty="0" err="1" smtClean="0">
                <a:effectLst/>
              </a:rPr>
              <a:t>akses</a:t>
            </a:r>
            <a:r>
              <a:rPr lang="en-US" baseline="0" dirty="0" smtClean="0">
                <a:effectLst/>
              </a:rPr>
              <a:t> </a:t>
            </a:r>
            <a:r>
              <a:rPr lang="en-US" baseline="0" dirty="0" err="1" smtClean="0">
                <a:effectLst/>
              </a:rPr>
              <a:t>dari</a:t>
            </a:r>
            <a:r>
              <a:rPr lang="en-US" baseline="0" dirty="0" smtClean="0">
                <a:effectLst/>
              </a:rPr>
              <a:t> </a:t>
            </a:r>
            <a:r>
              <a:rPr lang="en-US" baseline="0" dirty="0" err="1" smtClean="0">
                <a:effectLst/>
              </a:rPr>
              <a:t>pengguna</a:t>
            </a:r>
            <a:r>
              <a:rPr lang="en-US" baseline="0" dirty="0" smtClean="0">
                <a:effectLst/>
              </a:rPr>
              <a:t> (</a:t>
            </a:r>
            <a:r>
              <a:rPr lang="en-US" baseline="0" dirty="0" err="1" smtClean="0">
                <a:effectLst/>
              </a:rPr>
              <a:t>terutama</a:t>
            </a:r>
            <a:r>
              <a:rPr lang="en-US" baseline="0" dirty="0" smtClean="0">
                <a:effectLst/>
              </a:rPr>
              <a:t> </a:t>
            </a:r>
            <a:r>
              <a:rPr lang="en-US" baseline="0" dirty="0" err="1" smtClean="0">
                <a:effectLst/>
              </a:rPr>
              <a:t>untuk</a:t>
            </a:r>
            <a:r>
              <a:rPr lang="en-US" baseline="0" dirty="0" smtClean="0">
                <a:effectLst/>
              </a:rPr>
              <a:t> </a:t>
            </a:r>
            <a:r>
              <a:rPr lang="en-US" baseline="0" dirty="0" err="1" smtClean="0">
                <a:effectLst/>
              </a:rPr>
              <a:t>pengguna</a:t>
            </a:r>
            <a:r>
              <a:rPr lang="en-US" baseline="0" dirty="0" smtClean="0">
                <a:effectLst/>
              </a:rPr>
              <a:t> Android </a:t>
            </a:r>
            <a:r>
              <a:rPr lang="en-US" baseline="0" dirty="0" err="1" smtClean="0">
                <a:effectLst/>
              </a:rPr>
              <a:t>versi</a:t>
            </a:r>
            <a:r>
              <a:rPr lang="en-US" baseline="0" dirty="0" smtClean="0">
                <a:effectLst/>
              </a:rPr>
              <a:t> 6 </a:t>
            </a:r>
            <a:r>
              <a:rPr lang="en-US" baseline="0" dirty="0" err="1" smtClean="0">
                <a:effectLst/>
              </a:rPr>
              <a:t>keatas</a:t>
            </a:r>
            <a:r>
              <a:rPr lang="en-US" baseline="0" dirty="0" smtClean="0">
                <a:effectLst/>
              </a:rPr>
              <a:t>) </a:t>
            </a:r>
            <a:r>
              <a:rPr lang="en-US" baseline="0" dirty="0" err="1" smtClean="0">
                <a:effectLst/>
              </a:rPr>
              <a:t>maka</a:t>
            </a:r>
            <a:r>
              <a:rPr lang="en-US" baseline="0" dirty="0" smtClean="0">
                <a:effectLst/>
              </a:rPr>
              <a:t> </a:t>
            </a:r>
            <a:r>
              <a:rPr lang="en-US" baseline="0" dirty="0" err="1" smtClean="0">
                <a:effectLst/>
              </a:rPr>
              <a:t>kita</a:t>
            </a:r>
            <a:r>
              <a:rPr lang="en-US" baseline="0" dirty="0" smtClean="0">
                <a:effectLst/>
              </a:rPr>
              <a:t> </a:t>
            </a:r>
            <a:r>
              <a:rPr lang="en-US" baseline="0" dirty="0" err="1" smtClean="0">
                <a:effectLst/>
              </a:rPr>
              <a:t>tidak</a:t>
            </a:r>
            <a:r>
              <a:rPr lang="en-US" baseline="0" dirty="0" smtClean="0">
                <a:effectLst/>
              </a:rPr>
              <a:t> </a:t>
            </a:r>
            <a:r>
              <a:rPr lang="en-US" baseline="0" dirty="0" err="1" smtClean="0">
                <a:effectLst/>
              </a:rPr>
              <a:t>bisa</a:t>
            </a:r>
            <a:r>
              <a:rPr lang="en-US" baseline="0" dirty="0" smtClean="0">
                <a:effectLst/>
              </a:rPr>
              <a:t> </a:t>
            </a:r>
            <a:r>
              <a:rPr lang="en-US" baseline="0" dirty="0" err="1" smtClean="0">
                <a:effectLst/>
              </a:rPr>
              <a:t>langsung</a:t>
            </a:r>
            <a:r>
              <a:rPr lang="en-US" baseline="0" dirty="0" smtClean="0">
                <a:effectLst/>
              </a:rPr>
              <a:t> </a:t>
            </a:r>
            <a:r>
              <a:rPr lang="en-US" baseline="0" dirty="0" err="1" smtClean="0">
                <a:effectLst/>
              </a:rPr>
              <a:t>memanggil</a:t>
            </a:r>
            <a:r>
              <a:rPr lang="en-US" baseline="0" dirty="0" smtClean="0">
                <a:effectLst/>
              </a:rPr>
              <a:t>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getLastLocation</a:t>
            </a:r>
            <a:r>
              <a:rPr lang="en-US" dirty="0" smtClean="0">
                <a:effectLst/>
              </a:rPr>
              <a:t>. Kita </a:t>
            </a:r>
            <a:r>
              <a:rPr lang="en-US" dirty="0" err="1" smtClean="0">
                <a:effectLst/>
              </a:rPr>
              <a:t>harus</a:t>
            </a:r>
            <a:r>
              <a:rPr lang="en-US" dirty="0" smtClean="0">
                <a:effectLst/>
              </a:rPr>
              <a:t> </a:t>
            </a:r>
            <a:r>
              <a:rPr lang="en-US" dirty="0" err="1" smtClean="0">
                <a:effectLst/>
              </a:rPr>
              <a:t>meminta</a:t>
            </a:r>
            <a:r>
              <a:rPr lang="en-US" dirty="0" smtClean="0">
                <a:effectLst/>
              </a:rPr>
              <a:t> </a:t>
            </a:r>
            <a:r>
              <a:rPr lang="en-US" dirty="0" err="1" smtClean="0">
                <a:effectLst/>
              </a:rPr>
              <a:t>izin</a:t>
            </a:r>
            <a:r>
              <a:rPr lang="en-US" dirty="0" smtClean="0">
                <a:effectLst/>
              </a:rPr>
              <a:t> </a:t>
            </a:r>
            <a:r>
              <a:rPr lang="en-US" dirty="0" err="1" smtClean="0">
                <a:effectLst/>
              </a:rPr>
              <a:t>pada</a:t>
            </a:r>
            <a:r>
              <a:rPr lang="en-US" baseline="0" dirty="0" smtClean="0">
                <a:effectLst/>
              </a:rPr>
              <a:t> </a:t>
            </a:r>
            <a:r>
              <a:rPr lang="en-US" baseline="0" dirty="0" err="1" smtClean="0">
                <a:effectLst/>
              </a:rPr>
              <a:t>pengguna</a:t>
            </a:r>
            <a:r>
              <a:rPr lang="en-US" baseline="0" dirty="0" smtClean="0">
                <a:effectLst/>
              </a:rPr>
              <a:t> </a:t>
            </a:r>
            <a:r>
              <a:rPr lang="en-US" baseline="0" dirty="0" err="1" smtClean="0">
                <a:effectLst/>
              </a:rPr>
              <a:t>dengan</a:t>
            </a:r>
            <a:r>
              <a:rPr lang="en-US" baseline="0" dirty="0" smtClean="0">
                <a:effectLst/>
              </a:rPr>
              <a:t> method </a:t>
            </a:r>
            <a:r>
              <a:rPr lang="en-US" dirty="0" err="1" smtClean="0"/>
              <a:t>ActivityCompat.</a:t>
            </a:r>
            <a:r>
              <a:rPr lang="en-US" dirty="0" err="1" smtClean="0">
                <a:effectLst/>
              </a:rPr>
              <a:t>requestPermissions</a:t>
            </a:r>
            <a:r>
              <a:rPr lang="en-US" dirty="0" smtClean="0">
                <a:effectLst/>
              </a:rPr>
              <a:t>. </a:t>
            </a:r>
            <a:r>
              <a:rPr lang="en-US" dirty="0" err="1" smtClean="0">
                <a:effectLst/>
              </a:rPr>
              <a:t>Hasil</a:t>
            </a:r>
            <a:r>
              <a:rPr lang="en-US" dirty="0" smtClean="0">
                <a:effectLst/>
              </a:rPr>
              <a:t> </a:t>
            </a:r>
            <a:r>
              <a:rPr lang="en-US" dirty="0" err="1" smtClean="0">
                <a:effectLst/>
              </a:rPr>
              <a:t>persetujuan</a:t>
            </a:r>
            <a:r>
              <a:rPr lang="en-US" dirty="0" smtClean="0">
                <a:effectLst/>
              </a:rPr>
              <a:t> </a:t>
            </a:r>
            <a:r>
              <a:rPr lang="en-US" dirty="0" err="1" smtClean="0">
                <a:effectLst/>
              </a:rPr>
              <a:t>izin</a:t>
            </a:r>
            <a:r>
              <a:rPr lang="en-US" baseline="0" dirty="0" smtClean="0">
                <a:effectLst/>
              </a:rPr>
              <a:t> </a:t>
            </a:r>
            <a:r>
              <a:rPr lang="en-US" baseline="0" dirty="0" err="1" smtClean="0">
                <a:effectLst/>
              </a:rPr>
              <a:t>akes</a:t>
            </a:r>
            <a:r>
              <a:rPr lang="en-US" baseline="0" dirty="0" smtClean="0">
                <a:effectLst/>
              </a:rPr>
              <a:t> </a:t>
            </a:r>
            <a:r>
              <a:rPr lang="en-US" baseline="0" dirty="0" err="1" smtClean="0">
                <a:effectLst/>
              </a:rPr>
              <a:t>dari</a:t>
            </a:r>
            <a:r>
              <a:rPr lang="en-US" baseline="0" dirty="0" smtClean="0">
                <a:effectLst/>
              </a:rPr>
              <a:t> </a:t>
            </a:r>
            <a:r>
              <a:rPr lang="en-US" baseline="0" dirty="0" err="1" smtClean="0">
                <a:effectLst/>
              </a:rPr>
              <a:t>pengguna</a:t>
            </a:r>
            <a:r>
              <a:rPr lang="en-US" baseline="0" dirty="0" smtClean="0">
                <a:effectLst/>
              </a:rPr>
              <a:t> </a:t>
            </a:r>
            <a:r>
              <a:rPr lang="en-US" baseline="0" dirty="0" err="1" smtClean="0">
                <a:effectLst/>
              </a:rPr>
              <a:t>didapat</a:t>
            </a:r>
            <a:r>
              <a:rPr lang="en-US" baseline="0" dirty="0" smtClean="0">
                <a:effectLst/>
              </a:rPr>
              <a:t> </a:t>
            </a:r>
            <a:r>
              <a:rPr lang="en-US" baseline="0" dirty="0" err="1" smtClean="0">
                <a:effectLst/>
              </a:rPr>
              <a:t>dari</a:t>
            </a:r>
            <a:r>
              <a:rPr lang="en-US" baseline="0" dirty="0" smtClean="0">
                <a:effectLst/>
              </a:rPr>
              <a:t> method </a:t>
            </a:r>
            <a:r>
              <a:rPr lang="en-US" dirty="0" err="1" smtClean="0"/>
              <a:t>onRequestPermissionsResult</a:t>
            </a:r>
            <a:r>
              <a:rPr lang="en-US" dirty="0" smtClean="0"/>
              <a:t>. </a:t>
            </a:r>
            <a:r>
              <a:rPr lang="en-US" dirty="0" err="1" smtClean="0"/>
              <a:t>Jika</a:t>
            </a:r>
            <a:r>
              <a:rPr lang="en-US" dirty="0" smtClean="0"/>
              <a:t> </a:t>
            </a:r>
            <a:r>
              <a:rPr lang="en-US" dirty="0" err="1" smtClean="0"/>
              <a:t>pengguna</a:t>
            </a:r>
            <a:r>
              <a:rPr lang="en-US" dirty="0" smtClean="0"/>
              <a:t> </a:t>
            </a:r>
            <a:r>
              <a:rPr lang="en-US" dirty="0" err="1" smtClean="0"/>
              <a:t>menyetujui</a:t>
            </a:r>
            <a:r>
              <a:rPr lang="en-US" dirty="0" smtClean="0"/>
              <a:t> </a:t>
            </a:r>
            <a:r>
              <a:rPr lang="en-US" dirty="0" err="1" smtClean="0"/>
              <a:t>permintaan</a:t>
            </a:r>
            <a:r>
              <a:rPr lang="en-US" baseline="0" dirty="0" smtClean="0"/>
              <a:t> </a:t>
            </a:r>
            <a:r>
              <a:rPr lang="en-US" baseline="0" dirty="0" err="1" smtClean="0"/>
              <a:t>izin</a:t>
            </a:r>
            <a:r>
              <a:rPr lang="en-US" baseline="0" dirty="0" smtClean="0"/>
              <a:t> </a:t>
            </a:r>
            <a:r>
              <a:rPr lang="en-US" baseline="0" dirty="0" err="1" smtClean="0"/>
              <a:t>untuk</a:t>
            </a:r>
            <a:r>
              <a:rPr lang="en-US" baseline="0" dirty="0" smtClean="0"/>
              <a:t> </a:t>
            </a:r>
            <a:r>
              <a:rPr lang="en-US" baseline="0" dirty="0" err="1" smtClean="0"/>
              <a:t>mengakses</a:t>
            </a:r>
            <a:r>
              <a:rPr lang="en-US" baseline="0" dirty="0" smtClean="0"/>
              <a:t> </a:t>
            </a:r>
            <a:r>
              <a:rPr lang="en-US" baseline="0" dirty="0" err="1" smtClean="0"/>
              <a:t>lokasi</a:t>
            </a:r>
            <a:r>
              <a:rPr lang="en-US" baseline="0" dirty="0" smtClean="0"/>
              <a:t> </a:t>
            </a:r>
            <a:r>
              <a:rPr lang="en-US" baseline="0" dirty="0" err="1" smtClean="0"/>
              <a:t>maka</a:t>
            </a:r>
            <a:r>
              <a:rPr lang="en-US" baseline="0" dirty="0" smtClean="0"/>
              <a:t> proses </a:t>
            </a:r>
            <a:r>
              <a:rPr lang="en-US" baseline="0" dirty="0" err="1" smtClean="0"/>
              <a:t>dapat</a:t>
            </a:r>
            <a:r>
              <a:rPr lang="en-US" baseline="0" dirty="0" smtClean="0"/>
              <a:t> </a:t>
            </a:r>
            <a:r>
              <a:rPr lang="en-US" baseline="0" dirty="0" err="1" smtClean="0"/>
              <a:t>dilanjutkan</a:t>
            </a:r>
            <a:r>
              <a:rPr lang="en-US" baseline="0" dirty="0" smtClean="0"/>
              <a:t>, </a:t>
            </a:r>
            <a:r>
              <a:rPr lang="en-US" baseline="0" dirty="0" err="1" smtClean="0"/>
              <a:t>jika</a:t>
            </a:r>
            <a:r>
              <a:rPr lang="en-US" baseline="0" dirty="0" smtClean="0"/>
              <a:t> </a:t>
            </a:r>
            <a:r>
              <a:rPr lang="en-US" baseline="0" dirty="0" err="1" smtClean="0"/>
              <a:t>tidak</a:t>
            </a:r>
            <a:r>
              <a:rPr lang="en-US" baseline="0" dirty="0" smtClean="0"/>
              <a:t> </a:t>
            </a:r>
            <a:r>
              <a:rPr lang="en-US" baseline="0" dirty="0" err="1" smtClean="0"/>
              <a:t>mendapat</a:t>
            </a:r>
            <a:r>
              <a:rPr lang="en-US" baseline="0" dirty="0" smtClean="0"/>
              <a:t> </a:t>
            </a:r>
            <a:r>
              <a:rPr lang="en-US" baseline="0" dirty="0" err="1" smtClean="0"/>
              <a:t>izin</a:t>
            </a:r>
            <a:r>
              <a:rPr lang="en-US" baseline="0" dirty="0" smtClean="0"/>
              <a:t> </a:t>
            </a:r>
            <a:r>
              <a:rPr lang="en-US" baseline="0" dirty="0" err="1" smtClean="0"/>
              <a:t>maka</a:t>
            </a:r>
            <a:r>
              <a:rPr lang="en-US" baseline="0" dirty="0" smtClean="0"/>
              <a:t> proses </a:t>
            </a:r>
            <a:r>
              <a:rPr lang="en-US" baseline="0" dirty="0" err="1" smtClean="0"/>
              <a:t>mendapatkan</a:t>
            </a:r>
            <a:r>
              <a:rPr lang="en-US" baseline="0" dirty="0" smtClean="0"/>
              <a:t> </a:t>
            </a:r>
            <a:r>
              <a:rPr lang="en-US" baseline="0" dirty="0" err="1" smtClean="0"/>
              <a:t>lokasi</a:t>
            </a:r>
            <a:r>
              <a:rPr lang="en-US" baseline="0" dirty="0" smtClean="0"/>
              <a:t> </a:t>
            </a:r>
            <a:r>
              <a:rPr lang="en-US" baseline="0" dirty="0" err="1" smtClean="0"/>
              <a:t>juga</a:t>
            </a:r>
            <a:r>
              <a:rPr lang="en-US" baseline="0" dirty="0" smtClean="0"/>
              <a:t> </a:t>
            </a:r>
            <a:r>
              <a:rPr lang="en-US" baseline="0" dirty="0" err="1" smtClean="0"/>
              <a:t>tidak</a:t>
            </a:r>
            <a:r>
              <a:rPr lang="en-US" baseline="0" dirty="0" smtClean="0"/>
              <a:t> </a:t>
            </a:r>
            <a:r>
              <a:rPr lang="en-US" baseline="0" dirty="0" err="1" smtClean="0"/>
              <a:t>dapat</a:t>
            </a:r>
            <a:r>
              <a:rPr lang="en-US" baseline="0" dirty="0" smtClean="0"/>
              <a:t> </a:t>
            </a:r>
            <a:r>
              <a:rPr lang="en-US" baseline="0" dirty="0" err="1" smtClean="0"/>
              <a:t>dilanjutkan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35</a:t>
            </a:fld>
            <a:endParaRPr lang="en-US"/>
          </a:p>
        </p:txBody>
      </p:sp>
    </p:spTree>
    <p:extLst>
      <p:ext uri="{BB962C8B-B14F-4D97-AF65-F5344CB8AC3E}">
        <p14:creationId xmlns:p14="http://schemas.microsoft.com/office/powerpoint/2010/main" val="109038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Setelah</a:t>
            </a:r>
            <a:r>
              <a:rPr lang="en-US" baseline="0" dirty="0" smtClean="0"/>
              <a:t> </a:t>
            </a:r>
            <a:r>
              <a:rPr lang="en-US" baseline="0" dirty="0" err="1" smtClean="0"/>
              <a:t>mendapat</a:t>
            </a:r>
            <a:r>
              <a:rPr lang="en-US" baseline="0" dirty="0" smtClean="0"/>
              <a:t> </a:t>
            </a:r>
            <a:r>
              <a:rPr lang="en-US" baseline="0" dirty="0" err="1" smtClean="0"/>
              <a:t>lokasi</a:t>
            </a:r>
            <a:r>
              <a:rPr lang="en-US" baseline="0" dirty="0" smtClean="0"/>
              <a:t> device </a:t>
            </a:r>
            <a:r>
              <a:rPr lang="en-US" baseline="0" dirty="0" err="1" smtClean="0"/>
              <a:t>pengguna</a:t>
            </a:r>
            <a:r>
              <a:rPr lang="en-US" baseline="0" dirty="0" smtClean="0"/>
              <a:t> yang  </a:t>
            </a:r>
            <a:r>
              <a:rPr lang="en-US" baseline="0" dirty="0" err="1" smtClean="0"/>
              <a:t>disimpan</a:t>
            </a:r>
            <a:r>
              <a:rPr lang="en-US" baseline="0" dirty="0" smtClean="0"/>
              <a:t> </a:t>
            </a:r>
            <a:r>
              <a:rPr lang="en-US" baseline="0" dirty="0" err="1" smtClean="0"/>
              <a:t>pada</a:t>
            </a:r>
            <a:r>
              <a:rPr lang="en-US" baseline="0" dirty="0" smtClean="0"/>
              <a:t> </a:t>
            </a:r>
            <a:r>
              <a:rPr lang="en-US" sz="1200" b="1" kern="1200" dirty="0" err="1" smtClean="0">
                <a:solidFill>
                  <a:schemeClr val="tx1"/>
                </a:solidFill>
                <a:effectLst/>
                <a:latin typeface="+mn-lt"/>
                <a:ea typeface="+mn-ea"/>
                <a:cs typeface="+mn-cs"/>
              </a:rPr>
              <a:t>mCurrentLocation</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mengatur</a:t>
            </a:r>
            <a:r>
              <a:rPr lang="en-US" sz="1200" b="0" i="0" kern="1200" baseline="0" dirty="0" smtClean="0">
                <a:solidFill>
                  <a:schemeClr val="tx1"/>
                </a:solidFill>
                <a:effectLst/>
                <a:latin typeface="+mn-lt"/>
                <a:ea typeface="+mn-ea"/>
                <a:cs typeface="+mn-cs"/>
              </a:rPr>
              <a:t> view-view </a:t>
            </a:r>
            <a:r>
              <a:rPr lang="en-US" sz="1200" b="0" i="0" kern="1200" baseline="0" dirty="0" err="1" smtClean="0">
                <a:solidFill>
                  <a:schemeClr val="tx1"/>
                </a:solidFill>
                <a:effectLst/>
                <a:latin typeface="+mn-lt"/>
                <a:ea typeface="+mn-ea"/>
                <a:cs typeface="+mn-cs"/>
              </a:rPr>
              <a:t>untuk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menyesuaikan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dengan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lokasi</a:t>
            </a:r>
            <a:r>
              <a:rPr lang="en-US" sz="1200" b="0" i="0" kern="1200" baseline="0" dirty="0" smtClean="0">
                <a:solidFill>
                  <a:schemeClr val="tx1"/>
                </a:solidFill>
                <a:effectLst/>
                <a:latin typeface="+mn-lt"/>
                <a:ea typeface="+mn-ea"/>
                <a:cs typeface="+mn-cs"/>
              </a:rPr>
              <a:t> yang </a:t>
            </a:r>
            <a:r>
              <a:rPr lang="en-US" sz="1200" b="0" i="0" kern="1200" baseline="0" dirty="0" err="1" smtClean="0">
                <a:solidFill>
                  <a:schemeClr val="tx1"/>
                </a:solidFill>
                <a:effectLst/>
                <a:latin typeface="+mn-lt"/>
                <a:ea typeface="+mn-ea"/>
                <a:cs typeface="+mn-cs"/>
              </a:rPr>
              <a:t>didapatkan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Berikutnya</a:t>
            </a:r>
            <a:r>
              <a:rPr lang="en-US" sz="1200" b="0" i="0" kern="1200" baseline="0" dirty="0" smtClean="0">
                <a:solidFill>
                  <a:schemeClr val="tx1"/>
                </a:solidFill>
                <a:effectLst/>
                <a:latin typeface="+mn-lt"/>
                <a:ea typeface="+mn-ea"/>
                <a:cs typeface="+mn-cs"/>
              </a:rPr>
              <a:t> agar </a:t>
            </a:r>
            <a:r>
              <a:rPr lang="en-US" sz="1200" b="0" i="0" kern="1200" baseline="0" dirty="0" err="1" smtClean="0">
                <a:solidFill>
                  <a:schemeClr val="tx1"/>
                </a:solidFill>
                <a:effectLst/>
                <a:latin typeface="+mn-lt"/>
                <a:ea typeface="+mn-ea"/>
                <a:cs typeface="+mn-cs"/>
              </a:rPr>
              <a:t>lokasi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tetap</a:t>
            </a:r>
            <a:r>
              <a:rPr lang="en-US" sz="1200" b="0" i="0" kern="1200" baseline="0" dirty="0" smtClean="0">
                <a:solidFill>
                  <a:schemeClr val="tx1"/>
                </a:solidFill>
                <a:effectLst/>
                <a:latin typeface="+mn-lt"/>
                <a:ea typeface="+mn-ea"/>
                <a:cs typeface="+mn-cs"/>
              </a:rPr>
              <a:t> update </a:t>
            </a:r>
            <a:r>
              <a:rPr lang="en-US" sz="1200" b="0" i="0" kern="1200" baseline="0" dirty="0" err="1" smtClean="0">
                <a:solidFill>
                  <a:schemeClr val="tx1"/>
                </a:solidFill>
                <a:effectLst/>
                <a:latin typeface="+mn-lt"/>
                <a:ea typeface="+mn-ea"/>
                <a:cs typeface="+mn-cs"/>
              </a:rPr>
              <a:t>meskipun</a:t>
            </a:r>
            <a:r>
              <a:rPr lang="en-US" sz="1200" b="0" i="0" kern="1200" baseline="0" dirty="0" smtClean="0">
                <a:solidFill>
                  <a:schemeClr val="tx1"/>
                </a:solidFill>
                <a:effectLst/>
                <a:latin typeface="+mn-lt"/>
                <a:ea typeface="+mn-ea"/>
                <a:cs typeface="+mn-cs"/>
              </a:rPr>
              <a:t> device </a:t>
            </a:r>
            <a:r>
              <a:rPr lang="en-US" sz="1200" b="0" i="0" kern="1200" baseline="0" dirty="0" err="1" smtClean="0">
                <a:solidFill>
                  <a:schemeClr val="tx1"/>
                </a:solidFill>
                <a:effectLst/>
                <a:latin typeface="+mn-lt"/>
                <a:ea typeface="+mn-ea"/>
                <a:cs typeface="+mn-cs"/>
              </a:rPr>
              <a:t>pengguna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berpindah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tempat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gunakan</a:t>
            </a:r>
            <a:r>
              <a:rPr lang="en-US" sz="1200" b="0" i="0" kern="1200" baseline="0" dirty="0" smtClean="0">
                <a:solidFill>
                  <a:schemeClr val="tx1"/>
                </a:solidFill>
                <a:effectLst/>
                <a:latin typeface="+mn-lt"/>
                <a:ea typeface="+mn-ea"/>
                <a:cs typeface="+mn-cs"/>
              </a:rPr>
              <a:t>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requestLocationUpdates</a:t>
            </a:r>
            <a:r>
              <a:rPr lang="en-US" dirty="0" smtClean="0">
                <a:effectLst/>
              </a:rPr>
              <a:t> </a:t>
            </a:r>
            <a:r>
              <a:rPr lang="en-US" dirty="0" err="1" smtClean="0">
                <a:effectLst/>
              </a:rPr>
              <a:t>untuk</a:t>
            </a:r>
            <a:r>
              <a:rPr lang="en-US" dirty="0" smtClean="0">
                <a:effectLst/>
              </a:rPr>
              <a:t> </a:t>
            </a:r>
            <a:r>
              <a:rPr lang="en-US" dirty="0" err="1" smtClean="0">
                <a:effectLst/>
              </a:rPr>
              <a:t>mengupdate</a:t>
            </a:r>
            <a:r>
              <a:rPr lang="en-US" baseline="0" dirty="0" smtClean="0">
                <a:effectLst/>
              </a:rPr>
              <a:t> </a:t>
            </a:r>
            <a:r>
              <a:rPr lang="en-US" baseline="0" dirty="0" err="1" smtClean="0">
                <a:effectLst/>
              </a:rPr>
              <a:t>lokasi</a:t>
            </a:r>
            <a:r>
              <a:rPr lang="en-US" baseline="0" dirty="0" smtClean="0">
                <a:effectLst/>
              </a:rPr>
              <a:t> </a:t>
            </a:r>
            <a:r>
              <a:rPr lang="en-US" baseline="0" dirty="0" err="1" smtClean="0">
                <a:effectLst/>
              </a:rPr>
              <a:t>secara</a:t>
            </a:r>
            <a:r>
              <a:rPr lang="en-US" baseline="0" dirty="0" smtClean="0">
                <a:effectLst/>
              </a:rPr>
              <a:t> </a:t>
            </a:r>
            <a:r>
              <a:rPr lang="en-US" baseline="0" dirty="0" err="1" smtClean="0">
                <a:effectLst/>
              </a:rPr>
              <a:t>berkala</a:t>
            </a:r>
            <a:r>
              <a:rPr lang="en-US" baseline="0" dirty="0" smtClean="0">
                <a:effectLst/>
              </a:rPr>
              <a:t>.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requestLocationUpdates</a:t>
            </a:r>
            <a:r>
              <a:rPr lang="en-US" dirty="0" smtClean="0">
                <a:effectLst/>
              </a:rPr>
              <a:t> </a:t>
            </a:r>
            <a:r>
              <a:rPr lang="en-US" dirty="0" err="1" smtClean="0">
                <a:effectLst/>
              </a:rPr>
              <a:t>sama</a:t>
            </a:r>
            <a:r>
              <a:rPr lang="en-US" baseline="0" dirty="0" smtClean="0">
                <a:effectLst/>
              </a:rPr>
              <a:t> </a:t>
            </a:r>
            <a:r>
              <a:rPr lang="en-US" baseline="0" dirty="0" err="1" smtClean="0">
                <a:effectLst/>
              </a:rPr>
              <a:t>seperti</a:t>
            </a:r>
            <a:r>
              <a:rPr lang="en-US" baseline="0" dirty="0" smtClean="0">
                <a:effectLst/>
              </a:rPr>
              <a:t> </a:t>
            </a:r>
            <a:r>
              <a:rPr lang="en-US" dirty="0" err="1" smtClean="0"/>
              <a:t>LocationServices.</a:t>
            </a:r>
            <a:r>
              <a:rPr lang="en-US" sz="1200" b="1" i="1" kern="1200" dirty="0" err="1" smtClean="0">
                <a:solidFill>
                  <a:schemeClr val="tx1"/>
                </a:solidFill>
                <a:effectLst/>
                <a:latin typeface="+mn-lt"/>
                <a:ea typeface="+mn-ea"/>
                <a:cs typeface="+mn-cs"/>
              </a:rPr>
              <a:t>FusedLocationApi</a:t>
            </a:r>
            <a:r>
              <a:rPr lang="en-US" dirty="0" err="1" smtClean="0"/>
              <a:t>.</a:t>
            </a:r>
            <a:r>
              <a:rPr lang="en-US" dirty="0" err="1" smtClean="0">
                <a:effectLst/>
              </a:rPr>
              <a:t>getLastLocation</a:t>
            </a:r>
            <a:r>
              <a:rPr lang="en-US" baseline="0" dirty="0" smtClean="0">
                <a:effectLst/>
              </a:rPr>
              <a:t> yang </a:t>
            </a:r>
            <a:r>
              <a:rPr lang="en-US" baseline="0" dirty="0" err="1" smtClean="0">
                <a:effectLst/>
              </a:rPr>
              <a:t>tidak</a:t>
            </a:r>
            <a:r>
              <a:rPr lang="en-US" baseline="0" dirty="0" smtClean="0">
                <a:effectLst/>
              </a:rPr>
              <a:t> </a:t>
            </a:r>
            <a:r>
              <a:rPr lang="en-US" baseline="0" dirty="0" err="1" smtClean="0">
                <a:effectLst/>
              </a:rPr>
              <a:t>dapat</a:t>
            </a:r>
            <a:r>
              <a:rPr lang="en-US" baseline="0" dirty="0" smtClean="0">
                <a:effectLst/>
              </a:rPr>
              <a:t> </a:t>
            </a:r>
            <a:r>
              <a:rPr lang="en-US" baseline="0" dirty="0" err="1" smtClean="0">
                <a:effectLst/>
              </a:rPr>
              <a:t>diakses</a:t>
            </a:r>
            <a:r>
              <a:rPr lang="en-US" baseline="0" dirty="0" smtClean="0">
                <a:effectLst/>
              </a:rPr>
              <a:t> </a:t>
            </a:r>
            <a:r>
              <a:rPr lang="en-US" baseline="0" dirty="0" err="1" smtClean="0">
                <a:effectLst/>
              </a:rPr>
              <a:t>langsung</a:t>
            </a:r>
            <a:r>
              <a:rPr lang="en-US" baseline="0" dirty="0" smtClean="0">
                <a:effectLst/>
              </a:rPr>
              <a:t> </a:t>
            </a:r>
            <a:r>
              <a:rPr lang="en-US" baseline="0" dirty="0" err="1" smtClean="0">
                <a:effectLst/>
              </a:rPr>
              <a:t>tanpa</a:t>
            </a:r>
            <a:r>
              <a:rPr lang="en-US" baseline="0" dirty="0" smtClean="0">
                <a:effectLst/>
              </a:rPr>
              <a:t> </a:t>
            </a:r>
            <a:r>
              <a:rPr lang="en-US" baseline="0" dirty="0" err="1" smtClean="0">
                <a:effectLst/>
              </a:rPr>
              <a:t>persetujuan</a:t>
            </a:r>
            <a:r>
              <a:rPr lang="en-US" baseline="0" dirty="0" smtClean="0">
                <a:effectLst/>
              </a:rPr>
              <a:t> </a:t>
            </a:r>
            <a:r>
              <a:rPr lang="en-US" baseline="0" dirty="0" err="1" smtClean="0">
                <a:effectLst/>
              </a:rPr>
              <a:t>pengguna</a:t>
            </a:r>
            <a:r>
              <a:rPr lang="en-US" baseline="0" dirty="0" smtClean="0">
                <a:effectLst/>
              </a:rPr>
              <a:t>. </a:t>
            </a:r>
            <a:r>
              <a:rPr lang="en-US" baseline="0" dirty="0" err="1" smtClean="0">
                <a:effectLst/>
              </a:rPr>
              <a:t>Maka</a:t>
            </a:r>
            <a:r>
              <a:rPr lang="en-US" baseline="0" dirty="0" smtClean="0">
                <a:effectLst/>
              </a:rPr>
              <a:t> </a:t>
            </a:r>
            <a:r>
              <a:rPr lang="en-US" baseline="0" dirty="0" err="1" smtClean="0">
                <a:effectLst/>
              </a:rPr>
              <a:t>k</a:t>
            </a:r>
            <a:r>
              <a:rPr lang="en-US" dirty="0" err="1" smtClean="0">
                <a:effectLst/>
              </a:rPr>
              <a:t>ita</a:t>
            </a:r>
            <a:r>
              <a:rPr lang="en-US" dirty="0" smtClean="0">
                <a:effectLst/>
              </a:rPr>
              <a:t> </a:t>
            </a:r>
            <a:r>
              <a:rPr lang="en-US" dirty="0" err="1" smtClean="0">
                <a:effectLst/>
              </a:rPr>
              <a:t>juga</a:t>
            </a:r>
            <a:r>
              <a:rPr lang="en-US" baseline="0" dirty="0" smtClean="0">
                <a:effectLst/>
              </a:rPr>
              <a:t> </a:t>
            </a:r>
            <a:r>
              <a:rPr lang="en-US" dirty="0" err="1" smtClean="0">
                <a:effectLst/>
              </a:rPr>
              <a:t>harus</a:t>
            </a:r>
            <a:r>
              <a:rPr lang="en-US" dirty="0" smtClean="0">
                <a:effectLst/>
              </a:rPr>
              <a:t> </a:t>
            </a:r>
            <a:r>
              <a:rPr lang="en-US" dirty="0" err="1" smtClean="0">
                <a:effectLst/>
              </a:rPr>
              <a:t>meminta</a:t>
            </a:r>
            <a:r>
              <a:rPr lang="en-US" dirty="0" smtClean="0">
                <a:effectLst/>
              </a:rPr>
              <a:t> </a:t>
            </a:r>
            <a:r>
              <a:rPr lang="en-US" dirty="0" err="1" smtClean="0">
                <a:effectLst/>
              </a:rPr>
              <a:t>izin</a:t>
            </a:r>
            <a:r>
              <a:rPr lang="en-US" dirty="0" smtClean="0">
                <a:effectLst/>
              </a:rPr>
              <a:t> </a:t>
            </a:r>
            <a:r>
              <a:rPr lang="en-US" dirty="0" err="1" smtClean="0">
                <a:effectLst/>
              </a:rPr>
              <a:t>pada</a:t>
            </a:r>
            <a:r>
              <a:rPr lang="en-US" baseline="0" dirty="0" smtClean="0">
                <a:effectLst/>
              </a:rPr>
              <a:t> </a:t>
            </a:r>
            <a:r>
              <a:rPr lang="en-US" baseline="0" dirty="0" err="1" smtClean="0">
                <a:effectLst/>
              </a:rPr>
              <a:t>pengguna</a:t>
            </a:r>
            <a:r>
              <a:rPr lang="en-US" baseline="0" dirty="0" smtClean="0">
                <a:effectLst/>
              </a:rPr>
              <a:t> </a:t>
            </a:r>
            <a:r>
              <a:rPr lang="en-US" baseline="0" dirty="0" err="1" smtClean="0">
                <a:effectLst/>
              </a:rPr>
              <a:t>dengan</a:t>
            </a:r>
            <a:r>
              <a:rPr lang="en-US" baseline="0" dirty="0" smtClean="0">
                <a:effectLst/>
              </a:rPr>
              <a:t> method </a:t>
            </a:r>
            <a:r>
              <a:rPr lang="en-US" dirty="0" err="1" smtClean="0"/>
              <a:t>ActivityCompat.</a:t>
            </a:r>
            <a:r>
              <a:rPr lang="en-US" dirty="0" err="1" smtClean="0">
                <a:effectLst/>
              </a:rPr>
              <a:t>requestPermissions</a:t>
            </a:r>
            <a:r>
              <a:rPr lang="en-US" smtClean="0">
                <a:effectLst/>
              </a:rPr>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36</a:t>
            </a:fld>
            <a:endParaRPr lang="en-US"/>
          </a:p>
        </p:txBody>
      </p:sp>
    </p:spTree>
    <p:extLst>
      <p:ext uri="{BB962C8B-B14F-4D97-AF65-F5344CB8AC3E}">
        <p14:creationId xmlns:p14="http://schemas.microsoft.com/office/powerpoint/2010/main" val="37896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37</a:t>
            </a:fld>
            <a:endParaRPr lang="en-US"/>
          </a:p>
        </p:txBody>
      </p:sp>
    </p:spTree>
    <p:extLst>
      <p:ext uri="{BB962C8B-B14F-4D97-AF65-F5344CB8AC3E}">
        <p14:creationId xmlns:p14="http://schemas.microsoft.com/office/powerpoint/2010/main" val="36814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a:t>
            </a:fld>
            <a:endParaRPr lang="en-US"/>
          </a:p>
        </p:txBody>
      </p:sp>
    </p:spTree>
    <p:extLst>
      <p:ext uri="{BB962C8B-B14F-4D97-AF65-F5344CB8AC3E}">
        <p14:creationId xmlns:p14="http://schemas.microsoft.com/office/powerpoint/2010/main" val="186129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38</a:t>
            </a:fld>
            <a:endParaRPr lang="en-US"/>
          </a:p>
        </p:txBody>
      </p:sp>
    </p:spTree>
    <p:extLst>
      <p:ext uri="{BB962C8B-B14F-4D97-AF65-F5344CB8AC3E}">
        <p14:creationId xmlns:p14="http://schemas.microsoft.com/office/powerpoint/2010/main" val="501174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39</a:t>
            </a:fld>
            <a:endParaRPr lang="en-US"/>
          </a:p>
        </p:txBody>
      </p:sp>
    </p:spTree>
    <p:extLst>
      <p:ext uri="{BB962C8B-B14F-4D97-AF65-F5344CB8AC3E}">
        <p14:creationId xmlns:p14="http://schemas.microsoft.com/office/powerpoint/2010/main" val="62308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Seperti</a:t>
            </a:r>
            <a:r>
              <a:rPr lang="en-US" dirty="0" smtClean="0"/>
              <a:t> </a:t>
            </a:r>
            <a:r>
              <a:rPr lang="en-US" dirty="0" err="1" smtClean="0"/>
              <a:t>biasa</a:t>
            </a:r>
            <a:r>
              <a:rPr lang="en-US" dirty="0" smtClean="0"/>
              <a:t> </a:t>
            </a:r>
            <a:r>
              <a:rPr lang="en-US" dirty="0" err="1" smtClean="0"/>
              <a:t>dalam</a:t>
            </a:r>
            <a:r>
              <a:rPr lang="en-US" dirty="0" smtClean="0"/>
              <a:t> </a:t>
            </a:r>
            <a:r>
              <a:rPr lang="en-US" dirty="0" err="1" smtClean="0"/>
              <a:t>onCreate</a:t>
            </a:r>
            <a:r>
              <a:rPr lang="en-US" dirty="0" smtClean="0"/>
              <a:t> </a:t>
            </a:r>
            <a:r>
              <a:rPr lang="en-US" dirty="0" err="1" smtClean="0"/>
              <a:t>kita</a:t>
            </a:r>
            <a:r>
              <a:rPr lang="en-US" dirty="0" smtClean="0"/>
              <a:t> </a:t>
            </a:r>
            <a:r>
              <a:rPr lang="en-US" dirty="0" err="1" smtClean="0"/>
              <a:t>inisialisasi</a:t>
            </a:r>
            <a:r>
              <a:rPr lang="en-US" dirty="0" smtClean="0"/>
              <a:t> view2nya, </a:t>
            </a:r>
            <a:r>
              <a:rPr lang="en-US" dirty="0" err="1" smtClean="0"/>
              <a:t>dengan</a:t>
            </a:r>
            <a:r>
              <a:rPr lang="en-US" dirty="0" smtClean="0"/>
              <a:t> </a:t>
            </a:r>
            <a:r>
              <a:rPr lang="en-US" dirty="0" err="1" smtClean="0"/>
              <a:t>findViewById</a:t>
            </a:r>
            <a:r>
              <a:rPr lang="en-US" dirty="0" smtClean="0"/>
              <a:t>.</a:t>
            </a:r>
            <a:r>
              <a:rPr lang="en-US" baseline="0" dirty="0" smtClean="0"/>
              <a:t> </a:t>
            </a:r>
            <a:r>
              <a:rPr lang="en-US" baseline="0" dirty="0" err="1" smtClean="0"/>
              <a:t>Berikutnya</a:t>
            </a:r>
            <a:r>
              <a:rPr lang="en-US" baseline="0" dirty="0" smtClean="0"/>
              <a:t> </a:t>
            </a:r>
            <a:r>
              <a:rPr lang="en-US" dirty="0" err="1" smtClean="0"/>
              <a:t>updateValuesFromBundle</a:t>
            </a:r>
            <a:r>
              <a:rPr lang="en-US" dirty="0" smtClean="0"/>
              <a:t> </a:t>
            </a:r>
            <a:r>
              <a:rPr lang="en-US" dirty="0" err="1" smtClean="0"/>
              <a:t>untuk</a:t>
            </a:r>
            <a:r>
              <a:rPr lang="en-US" dirty="0" smtClean="0"/>
              <a:t> </a:t>
            </a:r>
            <a:r>
              <a:rPr lang="en-US" dirty="0" err="1" smtClean="0"/>
              <a:t>memuat</a:t>
            </a:r>
            <a:r>
              <a:rPr lang="en-US" dirty="0" smtClean="0"/>
              <a:t> </a:t>
            </a:r>
            <a:r>
              <a:rPr lang="en-US" dirty="0" err="1" smtClean="0"/>
              <a:t>lagi</a:t>
            </a:r>
            <a:r>
              <a:rPr lang="en-US" baseline="0" dirty="0" smtClean="0"/>
              <a:t> nilai2 yang </a:t>
            </a:r>
            <a:r>
              <a:rPr lang="en-US" baseline="0" dirty="0" err="1" smtClean="0"/>
              <a:t>mungkin</a:t>
            </a:r>
            <a:r>
              <a:rPr lang="en-US" baseline="0" dirty="0" smtClean="0"/>
              <a:t> </a:t>
            </a:r>
            <a:r>
              <a:rPr lang="en-US" baseline="0" dirty="0" err="1" smtClean="0"/>
              <a:t>sudah</a:t>
            </a:r>
            <a:r>
              <a:rPr lang="en-US" baseline="0" dirty="0" smtClean="0"/>
              <a:t> </a:t>
            </a:r>
            <a:r>
              <a:rPr lang="en-US" baseline="0" dirty="0" err="1" smtClean="0"/>
              <a:t>disimpan</a:t>
            </a:r>
            <a:r>
              <a:rPr lang="en-US" baseline="0" dirty="0" smtClean="0"/>
              <a:t> </a:t>
            </a:r>
            <a:r>
              <a:rPr lang="en-US" baseline="0" dirty="0" err="1" smtClean="0"/>
              <a:t>pada</a:t>
            </a:r>
            <a:r>
              <a:rPr lang="en-US" baseline="0" dirty="0" smtClean="0"/>
              <a:t> state </a:t>
            </a:r>
            <a:r>
              <a:rPr lang="en-US" baseline="0" dirty="0" err="1" smtClean="0"/>
              <a:t>sebelumnya</a:t>
            </a:r>
            <a:r>
              <a:rPr lang="en-US" baseline="0" dirty="0" smtClean="0"/>
              <a:t> (</a:t>
            </a:r>
            <a:r>
              <a:rPr lang="en-US" baseline="0" dirty="0" err="1" smtClean="0"/>
              <a:t>lebih</a:t>
            </a:r>
            <a:r>
              <a:rPr lang="en-US" baseline="0" dirty="0" smtClean="0"/>
              <a:t> detail </a:t>
            </a:r>
            <a:r>
              <a:rPr lang="en-US" baseline="0" dirty="0" err="1" smtClean="0"/>
              <a:t>bisa</a:t>
            </a:r>
            <a:r>
              <a:rPr lang="en-US" baseline="0" dirty="0" smtClean="0"/>
              <a:t> </a:t>
            </a:r>
            <a:r>
              <a:rPr lang="en-US" baseline="0" dirty="0" err="1" smtClean="0"/>
              <a:t>lihat</a:t>
            </a:r>
            <a:r>
              <a:rPr lang="en-US" baseline="0" dirty="0" smtClean="0"/>
              <a:t> project </a:t>
            </a:r>
            <a:r>
              <a:rPr lang="en-US" baseline="0" dirty="0" err="1" smtClean="0"/>
              <a:t>contoh</a:t>
            </a:r>
            <a:r>
              <a:rPr lang="en-US" baseline="0" dirty="0" smtClean="0"/>
              <a:t>, method </a:t>
            </a:r>
            <a:r>
              <a:rPr lang="en-US" baseline="0" dirty="0" err="1" smtClean="0"/>
              <a:t>ini</a:t>
            </a:r>
            <a:r>
              <a:rPr lang="en-US" baseline="0" dirty="0" smtClean="0"/>
              <a:t> </a:t>
            </a:r>
            <a:r>
              <a:rPr lang="en-US" baseline="0" dirty="0" err="1" smtClean="0"/>
              <a:t>tidak</a:t>
            </a:r>
            <a:r>
              <a:rPr lang="en-US" baseline="0" dirty="0" smtClean="0"/>
              <a:t> </a:t>
            </a:r>
            <a:r>
              <a:rPr lang="en-US" baseline="0" dirty="0" err="1" smtClean="0"/>
              <a:t>wajib</a:t>
            </a:r>
            <a:r>
              <a:rPr lang="en-US" baseline="0" dirty="0" smtClean="0"/>
              <a:t>). Method </a:t>
            </a:r>
            <a:r>
              <a:rPr lang="en-US" dirty="0" err="1" smtClean="0"/>
              <a:t>buildGoogleApiClient</a:t>
            </a:r>
            <a:r>
              <a:rPr lang="en-US" dirty="0" smtClean="0"/>
              <a:t> </a:t>
            </a:r>
            <a:r>
              <a:rPr lang="en-US" dirty="0" err="1" smtClean="0"/>
              <a:t>berisi</a:t>
            </a:r>
            <a:r>
              <a:rPr lang="en-US" dirty="0" smtClean="0"/>
              <a:t> </a:t>
            </a:r>
            <a:r>
              <a:rPr lang="en-US" dirty="0" err="1" smtClean="0"/>
              <a:t>inisialisasi</a:t>
            </a:r>
            <a:r>
              <a:rPr lang="en-US" baseline="0" dirty="0" smtClean="0"/>
              <a:t> </a:t>
            </a:r>
            <a:r>
              <a:rPr lang="en-US" baseline="0" dirty="0" err="1" smtClean="0"/>
              <a:t>GoogleApiClient</a:t>
            </a:r>
            <a:r>
              <a:rPr lang="en-US" baseline="0" dirty="0" smtClean="0"/>
              <a:t> yang </a:t>
            </a:r>
            <a:r>
              <a:rPr lang="en-US" baseline="0" dirty="0" err="1" smtClean="0"/>
              <a:t>akan</a:t>
            </a:r>
            <a:r>
              <a:rPr lang="en-US" baseline="0" dirty="0" smtClean="0"/>
              <a:t> </a:t>
            </a:r>
            <a:r>
              <a:rPr lang="en-US" baseline="0" dirty="0" err="1" smtClean="0"/>
              <a:t>dibahas</a:t>
            </a:r>
            <a:r>
              <a:rPr lang="en-US" baseline="0" dirty="0" smtClean="0"/>
              <a:t> </a:t>
            </a:r>
            <a:r>
              <a:rPr lang="en-US" baseline="0" dirty="0" err="1" smtClean="0"/>
              <a:t>pada</a:t>
            </a:r>
            <a:r>
              <a:rPr lang="en-US" baseline="0" dirty="0" smtClean="0"/>
              <a:t> slide </a:t>
            </a:r>
            <a:r>
              <a:rPr lang="en-US" baseline="0" dirty="0" err="1" smtClean="0"/>
              <a:t>selanjutnya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40</a:t>
            </a:fld>
            <a:endParaRPr lang="en-US"/>
          </a:p>
        </p:txBody>
      </p:sp>
    </p:spTree>
    <p:extLst>
      <p:ext uri="{BB962C8B-B14F-4D97-AF65-F5344CB8AC3E}">
        <p14:creationId xmlns:p14="http://schemas.microsoft.com/office/powerpoint/2010/main" val="1145324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Berikut</a:t>
            </a:r>
            <a:r>
              <a:rPr lang="en-US" dirty="0" smtClean="0"/>
              <a:t> </a:t>
            </a:r>
            <a:r>
              <a:rPr lang="en-US" dirty="0" err="1" smtClean="0"/>
              <a:t>inisialisasi</a:t>
            </a:r>
            <a:r>
              <a:rPr lang="en-US" dirty="0" smtClean="0"/>
              <a:t> </a:t>
            </a:r>
            <a:r>
              <a:rPr lang="en-US" dirty="0" err="1" smtClean="0"/>
              <a:t>GoogleApiClient</a:t>
            </a:r>
            <a:r>
              <a:rPr lang="en-US" dirty="0" smtClean="0"/>
              <a:t>,</a:t>
            </a:r>
            <a:r>
              <a:rPr lang="en-US" baseline="0" dirty="0" smtClean="0"/>
              <a:t> yang </a:t>
            </a:r>
            <a:r>
              <a:rPr lang="en-US" baseline="0" dirty="0" err="1" smtClean="0"/>
              <a:t>dilanjutkan</a:t>
            </a:r>
            <a:r>
              <a:rPr lang="en-US" baseline="0" dirty="0" smtClean="0"/>
              <a:t> </a:t>
            </a:r>
            <a:r>
              <a:rPr lang="en-US" baseline="0" dirty="0" err="1" smtClean="0"/>
              <a:t>dengan</a:t>
            </a:r>
            <a:r>
              <a:rPr lang="en-US" baseline="0" dirty="0" smtClean="0"/>
              <a:t> </a:t>
            </a:r>
            <a:r>
              <a:rPr lang="en-US" baseline="0" dirty="0" err="1" smtClean="0"/>
              <a:t>membuat</a:t>
            </a:r>
            <a:r>
              <a:rPr lang="en-US" baseline="0" dirty="0" smtClean="0"/>
              <a:t> </a:t>
            </a:r>
            <a:r>
              <a:rPr lang="en-US" baseline="0" dirty="0" err="1" smtClean="0"/>
              <a:t>LocationRequest</a:t>
            </a:r>
            <a:r>
              <a:rPr lang="en-US" baseline="0" dirty="0" smtClean="0"/>
              <a:t>. </a:t>
            </a:r>
            <a:r>
              <a:rPr lang="en-US" baseline="0" dirty="0" err="1" smtClean="0"/>
              <a:t>Seperti</a:t>
            </a:r>
            <a:r>
              <a:rPr lang="en-US" baseline="0" dirty="0" smtClean="0"/>
              <a:t> yang </a:t>
            </a:r>
            <a:r>
              <a:rPr lang="en-US" baseline="0" dirty="0" err="1" smtClean="0"/>
              <a:t>dibahas</a:t>
            </a:r>
            <a:r>
              <a:rPr lang="en-US" baseline="0" dirty="0" smtClean="0"/>
              <a:t> </a:t>
            </a:r>
            <a:r>
              <a:rPr lang="en-US" baseline="0" dirty="0" err="1" smtClean="0"/>
              <a:t>pada</a:t>
            </a:r>
            <a:r>
              <a:rPr lang="en-US" baseline="0" dirty="0" smtClean="0"/>
              <a:t> step no 8, </a:t>
            </a:r>
            <a:r>
              <a:rPr lang="en-US" baseline="0" dirty="0" err="1" smtClean="0"/>
              <a:t>LocationRequest</a:t>
            </a:r>
            <a:r>
              <a:rPr lang="en-US" baseline="0" dirty="0" smtClean="0"/>
              <a:t> </a:t>
            </a:r>
            <a:r>
              <a:rPr lang="en-US" sz="1200" b="0" dirty="0" err="1" smtClean="0"/>
              <a:t>adalah</a:t>
            </a:r>
            <a:r>
              <a:rPr lang="en-US" sz="1200" b="0" dirty="0" smtClean="0"/>
              <a:t> </a:t>
            </a:r>
            <a:r>
              <a:rPr lang="en-US" sz="1200" b="0" dirty="0" err="1" smtClean="0"/>
              <a:t>objek</a:t>
            </a:r>
            <a:r>
              <a:rPr lang="en-US" sz="1200" b="0" dirty="0" smtClean="0"/>
              <a:t> yang</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menyimpan</a:t>
            </a:r>
            <a:r>
              <a:rPr lang="en-US" sz="1200" b="0" kern="1200" baseline="0" dirty="0" smtClean="0">
                <a:solidFill>
                  <a:schemeClr val="tx1"/>
                </a:solidFill>
                <a:effectLst/>
                <a:latin typeface="+mn-lt"/>
                <a:ea typeface="+mn-ea"/>
                <a:cs typeface="+mn-cs"/>
              </a:rPr>
              <a:t> parameter </a:t>
            </a:r>
            <a:r>
              <a:rPr lang="en-US" sz="1200" b="0" kern="1200" baseline="0" dirty="0" err="1" smtClean="0">
                <a:solidFill>
                  <a:schemeClr val="tx1"/>
                </a:solidFill>
                <a:effectLst/>
                <a:latin typeface="+mn-lt"/>
                <a:ea typeface="+mn-ea"/>
                <a:cs typeface="+mn-cs"/>
              </a:rPr>
              <a:t>untuk</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dikirimkan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ke</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FusedLocationProviderApi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Pengiriman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pada</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FusedLocationProviderApi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dilakukan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pada</a:t>
            </a:r>
            <a:r>
              <a:rPr lang="en-US" sz="1200" b="0" kern="1200" baseline="0" dirty="0" smtClean="0">
                <a:solidFill>
                  <a:schemeClr val="tx1"/>
                </a:solidFill>
                <a:effectLst/>
                <a:latin typeface="+mn-lt"/>
                <a:ea typeface="+mn-ea"/>
                <a:cs typeface="+mn-cs"/>
              </a:rPr>
              <a:t> method </a:t>
            </a:r>
            <a:r>
              <a:rPr lang="en-US" sz="1200" b="0" kern="1200" baseline="0" dirty="0" err="1" smtClean="0">
                <a:solidFill>
                  <a:schemeClr val="tx1"/>
                </a:solidFill>
                <a:effectLst/>
                <a:latin typeface="+mn-lt"/>
                <a:ea typeface="+mn-ea"/>
                <a:cs typeface="+mn-cs"/>
              </a:rPr>
              <a:t>onConnected</a:t>
            </a:r>
            <a:r>
              <a:rPr lang="en-US" sz="1200" b="0" kern="1200" baseline="0" dirty="0" smtClean="0">
                <a:solidFill>
                  <a:schemeClr val="tx1"/>
                </a:solidFill>
                <a:effectLst/>
                <a:latin typeface="+mn-lt"/>
                <a:ea typeface="+mn-ea"/>
                <a:cs typeface="+mn-cs"/>
              </a:rPr>
              <a:t> (step 10 </a:t>
            </a:r>
            <a:r>
              <a:rPr lang="en-US" sz="1200" b="0" kern="1200" baseline="0" dirty="0" err="1" smtClean="0">
                <a:solidFill>
                  <a:schemeClr val="tx1"/>
                </a:solidFill>
                <a:effectLst/>
                <a:latin typeface="+mn-lt"/>
                <a:ea typeface="+mn-ea"/>
                <a:cs typeface="+mn-cs"/>
              </a:rPr>
              <a:t>dan</a:t>
            </a:r>
            <a:r>
              <a:rPr lang="en-US" sz="1200" b="0" kern="1200" baseline="0" dirty="0" smtClean="0">
                <a:solidFill>
                  <a:schemeClr val="tx1"/>
                </a:solidFill>
                <a:effectLst/>
                <a:latin typeface="+mn-lt"/>
                <a:ea typeface="+mn-ea"/>
                <a:cs typeface="+mn-cs"/>
              </a:rPr>
              <a:t> 11), </a:t>
            </a:r>
            <a:r>
              <a:rPr lang="en-US" sz="1200" b="0" kern="1200" baseline="0" dirty="0" err="1" smtClean="0">
                <a:solidFill>
                  <a:schemeClr val="tx1"/>
                </a:solidFill>
                <a:effectLst/>
                <a:latin typeface="+mn-lt"/>
                <a:ea typeface="+mn-ea"/>
                <a:cs typeface="+mn-cs"/>
              </a:rPr>
              <a:t>oleh</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karena</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itu</a:t>
            </a:r>
            <a:r>
              <a:rPr lang="en-US" sz="1200" b="0" kern="1200" baseline="0" dirty="0" smtClean="0">
                <a:solidFill>
                  <a:schemeClr val="tx1"/>
                </a:solidFill>
                <a:effectLst/>
                <a:latin typeface="+mn-lt"/>
                <a:ea typeface="+mn-ea"/>
                <a:cs typeface="+mn-cs"/>
              </a:rPr>
              <a:t> proses </a:t>
            </a:r>
            <a:r>
              <a:rPr lang="en-US" sz="1200" b="0" kern="1200" baseline="0" dirty="0" err="1" smtClean="0">
                <a:solidFill>
                  <a:schemeClr val="tx1"/>
                </a:solidFill>
                <a:effectLst/>
                <a:latin typeface="+mn-lt"/>
                <a:ea typeface="+mn-ea"/>
                <a:cs typeface="+mn-cs"/>
              </a:rPr>
              <a:t>ini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dilakukan</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pada</a:t>
            </a:r>
            <a:r>
              <a:rPr lang="en-US" sz="1200" b="0" kern="1200" baseline="0" dirty="0" smtClean="0">
                <a:solidFill>
                  <a:schemeClr val="tx1"/>
                </a:solidFill>
                <a:effectLst/>
                <a:latin typeface="+mn-lt"/>
                <a:ea typeface="+mn-ea"/>
                <a:cs typeface="+mn-cs"/>
              </a:rPr>
              <a:t> method </a:t>
            </a:r>
            <a:r>
              <a:rPr lang="en-US" sz="1200" b="0" kern="1200" baseline="0" dirty="0" err="1" smtClean="0">
                <a:solidFill>
                  <a:schemeClr val="tx1"/>
                </a:solidFill>
                <a:effectLst/>
                <a:latin typeface="+mn-lt"/>
                <a:ea typeface="+mn-ea"/>
                <a:cs typeface="+mn-cs"/>
              </a:rPr>
              <a:t>onCreate</a:t>
            </a:r>
            <a:r>
              <a:rPr lang="en-US" sz="1200" b="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41</a:t>
            </a:fld>
            <a:endParaRPr lang="en-US"/>
          </a:p>
        </p:txBody>
      </p:sp>
    </p:spTree>
    <p:extLst>
      <p:ext uri="{BB962C8B-B14F-4D97-AF65-F5344CB8AC3E}">
        <p14:creationId xmlns:p14="http://schemas.microsoft.com/office/powerpoint/2010/main" val="202533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42</a:t>
            </a:fld>
            <a:endParaRPr lang="en-US"/>
          </a:p>
        </p:txBody>
      </p:sp>
    </p:spTree>
    <p:extLst>
      <p:ext uri="{BB962C8B-B14F-4D97-AF65-F5344CB8AC3E}">
        <p14:creationId xmlns:p14="http://schemas.microsoft.com/office/powerpoint/2010/main" val="1109155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43</a:t>
            </a:fld>
            <a:endParaRPr lang="en-US"/>
          </a:p>
        </p:txBody>
      </p:sp>
    </p:spTree>
    <p:extLst>
      <p:ext uri="{BB962C8B-B14F-4D97-AF65-F5344CB8AC3E}">
        <p14:creationId xmlns:p14="http://schemas.microsoft.com/office/powerpoint/2010/main" val="1000669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44</a:t>
            </a:fld>
            <a:endParaRPr lang="en-US"/>
          </a:p>
        </p:txBody>
      </p:sp>
    </p:spTree>
    <p:extLst>
      <p:ext uri="{BB962C8B-B14F-4D97-AF65-F5344CB8AC3E}">
        <p14:creationId xmlns:p14="http://schemas.microsoft.com/office/powerpoint/2010/main" val="164831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5</a:t>
            </a:fld>
            <a:endParaRPr lang="en-US"/>
          </a:p>
        </p:txBody>
      </p:sp>
    </p:spTree>
    <p:extLst>
      <p:ext uri="{BB962C8B-B14F-4D97-AF65-F5344CB8AC3E}">
        <p14:creationId xmlns:p14="http://schemas.microsoft.com/office/powerpoint/2010/main" val="115403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6</a:t>
            </a:fld>
            <a:endParaRPr lang="en-US"/>
          </a:p>
        </p:txBody>
      </p:sp>
    </p:spTree>
    <p:extLst>
      <p:ext uri="{BB962C8B-B14F-4D97-AF65-F5344CB8AC3E}">
        <p14:creationId xmlns:p14="http://schemas.microsoft.com/office/powerpoint/2010/main" val="7242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7</a:t>
            </a:fld>
            <a:endParaRPr lang="en-US"/>
          </a:p>
        </p:txBody>
      </p:sp>
    </p:spTree>
    <p:extLst>
      <p:ext uri="{BB962C8B-B14F-4D97-AF65-F5344CB8AC3E}">
        <p14:creationId xmlns:p14="http://schemas.microsoft.com/office/powerpoint/2010/main" val="188616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8</a:t>
            </a:fld>
            <a:endParaRPr lang="en-US"/>
          </a:p>
        </p:txBody>
      </p:sp>
    </p:spTree>
    <p:extLst>
      <p:ext uri="{BB962C8B-B14F-4D97-AF65-F5344CB8AC3E}">
        <p14:creationId xmlns:p14="http://schemas.microsoft.com/office/powerpoint/2010/main" val="60247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9</a:t>
            </a:fld>
            <a:endParaRPr lang="en-US"/>
          </a:p>
        </p:txBody>
      </p:sp>
    </p:spTree>
    <p:extLst>
      <p:ext uri="{BB962C8B-B14F-4D97-AF65-F5344CB8AC3E}">
        <p14:creationId xmlns:p14="http://schemas.microsoft.com/office/powerpoint/2010/main" val="387622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10</a:t>
            </a:fld>
            <a:endParaRPr lang="en-US"/>
          </a:p>
        </p:txBody>
      </p:sp>
    </p:spTree>
    <p:extLst>
      <p:ext uri="{BB962C8B-B14F-4D97-AF65-F5344CB8AC3E}">
        <p14:creationId xmlns:p14="http://schemas.microsoft.com/office/powerpoint/2010/main" val="729740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ED936-0487-7B47-A2AA-7D68AF676CB5}" type="slidenum">
              <a:rPr lang="en-US" smtClean="0"/>
              <a:t>11</a:t>
            </a:fld>
            <a:endParaRPr lang="en-US"/>
          </a:p>
        </p:txBody>
      </p:sp>
    </p:spTree>
    <p:extLst>
      <p:ext uri="{BB962C8B-B14F-4D97-AF65-F5344CB8AC3E}">
        <p14:creationId xmlns:p14="http://schemas.microsoft.com/office/powerpoint/2010/main" val="308344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FAB73BC-B049-4115-A692-8D63A059BFB8}"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8137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76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4FAB73BC-B049-4115-A692-8D63A059BFB8}"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7885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950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91990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3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289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100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704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GB"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58256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23/11/2016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124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5586B75A-687E-405C-8A0B-8D00578BA2C3}" type="datetimeFigureOut">
              <a:rPr lang="en-US" smtClean="0"/>
              <a:pPr/>
              <a:t>23/11/2016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5124"/>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ooglesamples/android-play-location/tree/master/LocationUpdat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Google </a:t>
            </a:r>
            <a:r>
              <a:rPr lang="en-US" smtClean="0"/>
              <a:t/>
            </a:r>
            <a:br>
              <a:rPr lang="en-US" smtClean="0"/>
            </a:br>
            <a:r>
              <a:rPr lang="en-US" smtClean="0"/>
              <a:t>GPS</a:t>
            </a:r>
            <a:endParaRPr lang="en-US" dirty="0"/>
          </a:p>
        </p:txBody>
      </p:sp>
      <p:sp>
        <p:nvSpPr>
          <p:cNvPr id="3" name="Subtitle 2"/>
          <p:cNvSpPr>
            <a:spLocks noGrp="1"/>
          </p:cNvSpPr>
          <p:nvPr>
            <p:ph type="subTitle" idx="1"/>
          </p:nvPr>
        </p:nvSpPr>
        <p:spPr/>
        <p:txBody>
          <a:bodyPr/>
          <a:lstStyle/>
          <a:p>
            <a:r>
              <a:rPr lang="en-US" dirty="0" err="1" smtClean="0"/>
              <a:t>Kelas</a:t>
            </a:r>
            <a:r>
              <a:rPr lang="en-US" dirty="0" smtClean="0"/>
              <a:t> Mobile </a:t>
            </a:r>
            <a:r>
              <a:rPr lang="en-US" dirty="0" err="1" smtClean="0"/>
              <a:t>Informatika</a:t>
            </a:r>
            <a:r>
              <a:rPr lang="en-US" dirty="0" smtClean="0"/>
              <a:t> ITS 2016</a:t>
            </a:r>
            <a:endParaRPr lang="en-US" dirty="0"/>
          </a:p>
        </p:txBody>
      </p:sp>
    </p:spTree>
    <p:extLst>
      <p:ext uri="{BB962C8B-B14F-4D97-AF65-F5344CB8AC3E}">
        <p14:creationId xmlns:p14="http://schemas.microsoft.com/office/powerpoint/2010/main" val="198587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smtClean="0"/>
              <a:t>5. User Permission</a:t>
            </a:r>
            <a:endParaRPr lang="en-US" sz="3600" b="1" dirty="0"/>
          </a:p>
        </p:txBody>
      </p:sp>
      <p:sp>
        <p:nvSpPr>
          <p:cNvPr id="5" name="TextBox 4"/>
          <p:cNvSpPr txBox="1"/>
          <p:nvPr/>
        </p:nvSpPr>
        <p:spPr>
          <a:xfrm>
            <a:off x="560431" y="1022478"/>
            <a:ext cx="10939462" cy="1323439"/>
          </a:xfrm>
          <a:prstGeom prst="rect">
            <a:avLst/>
          </a:prstGeom>
          <a:noFill/>
        </p:spPr>
        <p:txBody>
          <a:bodyPr wrap="square" rtlCol="0">
            <a:spAutoFit/>
          </a:bodyPr>
          <a:lstStyle/>
          <a:p>
            <a:r>
              <a:rPr lang="en-US" sz="2000" smtClean="0"/>
              <a:t>Saat mengetikkan </a:t>
            </a:r>
            <a:r>
              <a:rPr lang="en-US" altLang="en-US" sz="2000" b="1" smtClean="0">
                <a:solidFill>
                  <a:srgbClr val="660E7A"/>
                </a:solidFill>
                <a:latin typeface="Courier New" panose="02070309020205020404" pitchFamily="49" charset="0"/>
                <a:cs typeface="Courier New" panose="02070309020205020404" pitchFamily="49" charset="0"/>
              </a:rPr>
              <a:t>mylocationManager</a:t>
            </a:r>
            <a:r>
              <a:rPr lang="en-US" altLang="en-US" sz="2000">
                <a:solidFill>
                  <a:srgbClr val="000000"/>
                </a:solidFill>
                <a:latin typeface="Courier New" panose="02070309020205020404" pitchFamily="49" charset="0"/>
                <a:cs typeface="Courier New" panose="02070309020205020404" pitchFamily="49" charset="0"/>
              </a:rPr>
              <a:t>.requestLocationUpdates, membutuhkan user.permission  untuk  </a:t>
            </a:r>
            <a:r>
              <a:rPr lang="en-US" altLang="en-US" sz="2000">
                <a:solidFill>
                  <a:srgbClr val="000000"/>
                </a:solidFill>
                <a:latin typeface="Courier New" panose="02070309020205020404" pitchFamily="49" charset="0"/>
                <a:cs typeface="Courier New" panose="02070309020205020404" pitchFamily="49" charset="0"/>
              </a:rPr>
              <a:t>mengakses </a:t>
            </a:r>
            <a:r>
              <a:rPr lang="en-US" altLang="en-US" sz="2000" smtClean="0">
                <a:solidFill>
                  <a:srgbClr val="000000"/>
                </a:solidFill>
                <a:latin typeface="Courier New" panose="02070309020205020404" pitchFamily="49" charset="0"/>
                <a:cs typeface="Courier New" panose="02070309020205020404" pitchFamily="49" charset="0"/>
              </a:rPr>
              <a:t>GPS yang ada dalam </a:t>
            </a:r>
            <a:r>
              <a:rPr lang="en-US" altLang="en-US" sz="2000">
                <a:solidFill>
                  <a:srgbClr val="000000"/>
                </a:solidFill>
                <a:latin typeface="Courier New" panose="02070309020205020404" pitchFamily="49" charset="0"/>
                <a:cs typeface="Courier New" panose="02070309020205020404" pitchFamily="49" charset="0"/>
              </a:rPr>
              <a:t>Manifest</a:t>
            </a:r>
            <a:r>
              <a:rPr lang="en-US" altLang="en-US" sz="2000" smtClean="0">
                <a:solidFill>
                  <a:srgbClr val="000000"/>
                </a:solidFill>
                <a:latin typeface="Courier New" panose="02070309020205020404" pitchFamily="49" charset="0"/>
                <a:cs typeface="Courier New" panose="02070309020205020404" pitchFamily="49" charset="0"/>
              </a:rPr>
              <a:t>. Dan adanya program tambahan untuk check hak akses. Secara otomatis akan di tambahkan dengan cara klik lampu kanan warna merah</a:t>
            </a:r>
            <a:endParaRPr lang="en-US" sz="2000" dirty="0"/>
          </a:p>
        </p:txBody>
      </p:sp>
      <p:sp>
        <p:nvSpPr>
          <p:cNvPr id="6" name="Rectangle 1"/>
          <p:cNvSpPr>
            <a:spLocks noChangeArrowheads="1"/>
          </p:cNvSpPr>
          <p:nvPr/>
        </p:nvSpPr>
        <p:spPr bwMode="auto">
          <a:xfrm>
            <a:off x="410818" y="1750997"/>
            <a:ext cx="1079975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checkSelfPermission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ACCESS_FINE_LOCATION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PERMISSION_GRANTED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&amp;&amp; </a:t>
            </a:r>
            <a:endPar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ActivityCompat.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checkSelfPermission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Manifest.permission.</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ACCESS_COARSE_LOCATION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PackageManager.</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PERMISSION_GRANTED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TODO: Consider calling</a:t>
            </a:r>
            <a:b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br>
            <a: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ActivityCompat#requestPermissions</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here to request the missing permissions, and then overriding</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public void onRequestPermissionsResult(int requestCode, String[] permissions,</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int[] grantResults)</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to handle the case where the user grants the permission. See the documentation</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for ActivityCompat#requestPermissions for more details.</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8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smtClean="0"/>
              <a:t>6. Jalankan Program</a:t>
            </a:r>
            <a:endParaRPr lang="en-US" sz="3600" b="1" dirty="0"/>
          </a:p>
        </p:txBody>
      </p:sp>
      <p:sp>
        <p:nvSpPr>
          <p:cNvPr id="5" name="TextBox 4"/>
          <p:cNvSpPr txBox="1"/>
          <p:nvPr/>
        </p:nvSpPr>
        <p:spPr>
          <a:xfrm>
            <a:off x="560431" y="1022478"/>
            <a:ext cx="10939462" cy="1323439"/>
          </a:xfrm>
          <a:prstGeom prst="rect">
            <a:avLst/>
          </a:prstGeom>
          <a:noFill/>
        </p:spPr>
        <p:txBody>
          <a:bodyPr wrap="square" rtlCol="0">
            <a:spAutoFit/>
          </a:bodyPr>
          <a:lstStyle/>
          <a:p>
            <a:r>
              <a:rPr lang="en-US" sz="2000" smtClean="0"/>
              <a:t>Jalankan program GPS, langsung dari device, dan pastikan GPS sudah keadaan on, dan coba digerakkan posisi device hingga akan muncul angka posisi Lat dan Long, bergantung posisi device saat ini, dan … program sudah berjalan, posisi akan terupdate secara otomatis setiap bergerak sesuai setting argument </a:t>
            </a:r>
            <a:r>
              <a:rPr lang="en-US" sz="2000" b="1" smtClean="0"/>
              <a:t>requestLocationUpdates</a:t>
            </a:r>
            <a:endParaRPr lang="en-US" sz="2000" dirty="0"/>
          </a:p>
        </p:txBody>
      </p:sp>
      <p:pic>
        <p:nvPicPr>
          <p:cNvPr id="3" name="Picture 2"/>
          <p:cNvPicPr>
            <a:picLocks noChangeAspect="1"/>
          </p:cNvPicPr>
          <p:nvPr/>
        </p:nvPicPr>
        <p:blipFill>
          <a:blip r:embed="rId3"/>
          <a:stretch>
            <a:fillRect/>
          </a:stretch>
        </p:blipFill>
        <p:spPr>
          <a:xfrm>
            <a:off x="560431" y="2345917"/>
            <a:ext cx="3448050" cy="2238375"/>
          </a:xfrm>
          <a:prstGeom prst="rect">
            <a:avLst/>
          </a:prstGeom>
        </p:spPr>
      </p:pic>
      <p:sp>
        <p:nvSpPr>
          <p:cNvPr id="4" name="Rectangle 3"/>
          <p:cNvSpPr/>
          <p:nvPr/>
        </p:nvSpPr>
        <p:spPr>
          <a:xfrm>
            <a:off x="4008481" y="3339552"/>
            <a:ext cx="8315459" cy="1477328"/>
          </a:xfrm>
          <a:prstGeom prst="rect">
            <a:avLst/>
          </a:prstGeom>
        </p:spPr>
        <p:txBody>
          <a:bodyPr wrap="square">
            <a:spAutoFit/>
          </a:bodyPr>
          <a:lstStyle/>
          <a:p>
            <a:r>
              <a:rPr lang="en-US" smtClean="0"/>
              <a:t>File Manifest yang secara otomatis tertambahkan</a:t>
            </a:r>
          </a:p>
          <a:p>
            <a:r>
              <a:rPr lang="en-US" smtClean="0"/>
              <a:t>ACCESS_COARSE_LOCATION: Izin  </a:t>
            </a:r>
            <a:r>
              <a:rPr lang="en-US"/>
              <a:t>untuk  menentukan  lokasi  </a:t>
            </a:r>
            <a:r>
              <a:rPr lang="en-US"/>
              <a:t>dari </a:t>
            </a:r>
            <a:r>
              <a:rPr lang="en-US" smtClean="0"/>
              <a:t>cell-id</a:t>
            </a:r>
            <a:r>
              <a:rPr lang="en-US"/>
              <a:t>, wifi</a:t>
            </a:r>
          </a:p>
          <a:p>
            <a:r>
              <a:rPr lang="en-US" smtClean="0"/>
              <a:t>ACCESS_FINE_LOCATION Izin  </a:t>
            </a:r>
            <a:r>
              <a:rPr lang="en-US"/>
              <a:t>untuk  menentukan  lokasi  </a:t>
            </a:r>
            <a:r>
              <a:rPr lang="en-US"/>
              <a:t>dari </a:t>
            </a:r>
            <a:r>
              <a:rPr lang="en-US" smtClean="0"/>
              <a:t>GPS</a:t>
            </a:r>
            <a:endParaRPr lang="en-US"/>
          </a:p>
          <a:p>
            <a:r>
              <a:rPr lang="en-US" smtClean="0"/>
              <a:t>INTERNET Izin </a:t>
            </a:r>
            <a:r>
              <a:rPr lang="en-US"/>
              <a:t>untuk </a:t>
            </a:r>
            <a:r>
              <a:rPr lang="en-US"/>
              <a:t>mengakses </a:t>
            </a:r>
            <a:r>
              <a:rPr lang="en-US" smtClean="0"/>
              <a:t>internet </a:t>
            </a:r>
          </a:p>
          <a:p>
            <a:r>
              <a:rPr lang="en-US" smtClean="0"/>
              <a:t>Tanpa  </a:t>
            </a:r>
            <a:r>
              <a:rPr lang="en-US"/>
              <a:t>menambahkan  </a:t>
            </a:r>
            <a:r>
              <a:rPr lang="en-US"/>
              <a:t>permission  </a:t>
            </a:r>
            <a:r>
              <a:rPr lang="en-US" smtClean="0"/>
              <a:t>,  </a:t>
            </a:r>
            <a:r>
              <a:rPr lang="en-US"/>
              <a:t>aplikasi  </a:t>
            </a:r>
            <a:r>
              <a:rPr lang="en-US" smtClean="0"/>
              <a:t>akan </a:t>
            </a:r>
            <a:r>
              <a:rPr lang="en-US"/>
              <a:t>gagal dalam </a:t>
            </a:r>
            <a:r>
              <a:rPr lang="en-US"/>
              <a:t>menentukan </a:t>
            </a:r>
            <a:r>
              <a:rPr lang="en-US" smtClean="0"/>
              <a:t>lokasi</a:t>
            </a:r>
            <a:r>
              <a:rPr lang="en-US"/>
              <a:t>. </a:t>
            </a:r>
          </a:p>
        </p:txBody>
      </p:sp>
    </p:spTree>
    <p:extLst>
      <p:ext uri="{BB962C8B-B14F-4D97-AF65-F5344CB8AC3E}">
        <p14:creationId xmlns:p14="http://schemas.microsoft.com/office/powerpoint/2010/main" val="3256258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Google </a:t>
            </a:r>
            <a:r>
              <a:rPr lang="en-US" smtClean="0"/>
              <a:t/>
            </a:r>
            <a:br>
              <a:rPr lang="en-US" smtClean="0"/>
            </a:br>
            <a:r>
              <a:rPr lang="en-US" smtClean="0"/>
              <a:t>MAPVIEW</a:t>
            </a:r>
            <a:endParaRPr lang="en-US" dirty="0"/>
          </a:p>
        </p:txBody>
      </p:sp>
      <p:sp>
        <p:nvSpPr>
          <p:cNvPr id="3" name="Subtitle 2"/>
          <p:cNvSpPr>
            <a:spLocks noGrp="1"/>
          </p:cNvSpPr>
          <p:nvPr>
            <p:ph type="subTitle" idx="1"/>
          </p:nvPr>
        </p:nvSpPr>
        <p:spPr/>
        <p:txBody>
          <a:bodyPr/>
          <a:lstStyle/>
          <a:p>
            <a:r>
              <a:rPr lang="en-US" dirty="0" err="1" smtClean="0"/>
              <a:t>Kelas</a:t>
            </a:r>
            <a:r>
              <a:rPr lang="en-US" dirty="0" smtClean="0"/>
              <a:t> Mobile </a:t>
            </a:r>
            <a:r>
              <a:rPr lang="en-US" dirty="0" err="1" smtClean="0"/>
              <a:t>Informatika</a:t>
            </a:r>
            <a:r>
              <a:rPr lang="en-US" dirty="0" smtClean="0"/>
              <a:t> ITS 2016</a:t>
            </a:r>
            <a:endParaRPr lang="en-US" dirty="0"/>
          </a:p>
        </p:txBody>
      </p:sp>
    </p:spTree>
    <p:extLst>
      <p:ext uri="{BB962C8B-B14F-4D97-AF65-F5344CB8AC3E}">
        <p14:creationId xmlns:p14="http://schemas.microsoft.com/office/powerpoint/2010/main" val="2979086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smtClean="0"/>
              <a:t>Memakain MapView</a:t>
            </a:r>
            <a:endParaRPr lang="en-US" sz="3600" b="1" dirty="0"/>
          </a:p>
        </p:txBody>
      </p:sp>
      <p:sp>
        <p:nvSpPr>
          <p:cNvPr id="10" name="TextBox 9"/>
          <p:cNvSpPr txBox="1"/>
          <p:nvPr/>
        </p:nvSpPr>
        <p:spPr>
          <a:xfrm>
            <a:off x="834189" y="1343026"/>
            <a:ext cx="11010150" cy="1200329"/>
          </a:xfrm>
          <a:prstGeom prst="rect">
            <a:avLst/>
          </a:prstGeom>
          <a:noFill/>
        </p:spPr>
        <p:txBody>
          <a:bodyPr wrap="square" rtlCol="0">
            <a:spAutoFit/>
          </a:bodyPr>
          <a:lstStyle/>
          <a:p>
            <a:r>
              <a:rPr lang="en-US" sz="2400" smtClean="0"/>
              <a:t>Pada pertemuan sebelumya membuat Maps secara otomatis memakai wizard, manfaatkan hal ini dan ubah memakai MapView</a:t>
            </a:r>
          </a:p>
          <a:p>
            <a:endParaRPr lang="en-US" sz="2400"/>
          </a:p>
        </p:txBody>
      </p:sp>
    </p:spTree>
    <p:extLst>
      <p:ext uri="{BB962C8B-B14F-4D97-AF65-F5344CB8AC3E}">
        <p14:creationId xmlns:p14="http://schemas.microsoft.com/office/powerpoint/2010/main" val="4050477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3413" y="696695"/>
            <a:ext cx="10939462" cy="1200329"/>
          </a:xfrm>
          <a:prstGeom prst="rect">
            <a:avLst/>
          </a:prstGeom>
        </p:spPr>
        <p:txBody>
          <a:bodyPr wrap="square">
            <a:spAutoFit/>
          </a:bodyPr>
          <a:lstStyle/>
          <a:p>
            <a:r>
              <a:rPr lang="en-US" sz="3600" b="1"/>
              <a:t>Menampilkan </a:t>
            </a:r>
            <a:r>
              <a:rPr lang="en-US" sz="3600" b="1" smtClean="0"/>
              <a:t>Peta ITS dengan Zoom</a:t>
            </a:r>
            <a:r>
              <a:rPr lang="en-US" sz="3600" b="1"/>
              <a:t/>
            </a:r>
            <a:br>
              <a:rPr lang="en-US" sz="3600" b="1"/>
            </a:br>
            <a:endParaRPr lang="en-US" sz="3600" b="1" dirty="0"/>
          </a:p>
        </p:txBody>
      </p:sp>
      <p:sp>
        <p:nvSpPr>
          <p:cNvPr id="5" name="Rectangle 1"/>
          <p:cNvSpPr>
            <a:spLocks noChangeArrowheads="1"/>
          </p:cNvSpPr>
          <p:nvPr/>
        </p:nvSpPr>
        <p:spPr bwMode="auto">
          <a:xfrm>
            <a:off x="633412" y="1481525"/>
            <a:ext cx="116140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7.28</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112.79</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MarkerOptions().position(ITS).</a:t>
            </a:r>
          </a:p>
          <a:p>
            <a:pPr lvl="0" defTabSz="914400" eaLnBrk="0" fontAlgn="base" hangingPunct="0">
              <a:spcBef>
                <a:spcPct val="0"/>
              </a:spcBef>
              <a:spcAft>
                <a:spcPct val="0"/>
              </a:spcAft>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smtClean="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lang="en-US" altLang="en-US" sz="2400" b="1">
                <a:solidFill>
                  <a:srgbClr val="660E7A"/>
                </a:solidFill>
                <a:latin typeface="Courier New" panose="02070309020205020404" pitchFamily="49" charset="0"/>
                <a:cs typeface="Courier New" panose="02070309020205020404" pitchFamily="49" charset="0"/>
              </a:rPr>
              <a:t>mMap.moveCamera(CameraUpdateFactory.newLatLngZoom(ITS,8</a:t>
            </a:r>
            <a:r>
              <a:rPr lang="en-US" altLang="en-US" sz="2400" b="1" smtClean="0">
                <a:solidFill>
                  <a:srgbClr val="660E7A"/>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779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8978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351162"/>
            <a:ext cx="10939462" cy="646331"/>
          </a:xfrm>
          <a:prstGeom prst="rect">
            <a:avLst/>
          </a:prstGeom>
        </p:spPr>
        <p:txBody>
          <a:bodyPr wrap="square">
            <a:spAutoFit/>
          </a:bodyPr>
          <a:lstStyle/>
          <a:p>
            <a:r>
              <a:rPr lang="en-US" sz="3600" b="1" smtClean="0"/>
              <a:t>Buat Layout (Tiga Edit Text dan Satu Button)</a:t>
            </a:r>
            <a:endParaRPr lang="en-US" sz="3600" b="1" dirty="0"/>
          </a:p>
        </p:txBody>
      </p:sp>
      <p:sp>
        <p:nvSpPr>
          <p:cNvPr id="10" name="TextBox 9"/>
          <p:cNvSpPr txBox="1"/>
          <p:nvPr/>
        </p:nvSpPr>
        <p:spPr>
          <a:xfrm>
            <a:off x="3761623" y="1224217"/>
            <a:ext cx="8318082" cy="830997"/>
          </a:xfrm>
          <a:prstGeom prst="rect">
            <a:avLst/>
          </a:prstGeom>
          <a:noFill/>
        </p:spPr>
        <p:txBody>
          <a:bodyPr wrap="square" rtlCol="0">
            <a:spAutoFit/>
          </a:bodyPr>
          <a:lstStyle/>
          <a:p>
            <a:r>
              <a:rPr lang="en-US" sz="2400" smtClean="0"/>
              <a:t>Buat Layout baru dengan ditambakahkan tiga edit text dan satu button serta fragment untuk menampung peta</a:t>
            </a:r>
            <a:endParaRPr lang="en-US" sz="2400"/>
          </a:p>
        </p:txBody>
      </p:sp>
      <p:pic>
        <p:nvPicPr>
          <p:cNvPr id="4" name="Picture 3"/>
          <p:cNvPicPr>
            <a:picLocks noChangeAspect="1"/>
          </p:cNvPicPr>
          <p:nvPr/>
        </p:nvPicPr>
        <p:blipFill>
          <a:blip r:embed="rId3"/>
          <a:stretch>
            <a:fillRect/>
          </a:stretch>
        </p:blipFill>
        <p:spPr>
          <a:xfrm>
            <a:off x="326105" y="1224217"/>
            <a:ext cx="3219200" cy="5223608"/>
          </a:xfrm>
          <a:prstGeom prst="rect">
            <a:avLst/>
          </a:prstGeom>
        </p:spPr>
      </p:pic>
      <p:sp>
        <p:nvSpPr>
          <p:cNvPr id="5" name="Rectangle 1"/>
          <p:cNvSpPr>
            <a:spLocks noChangeArrowheads="1"/>
          </p:cNvSpPr>
          <p:nvPr/>
        </p:nvSpPr>
        <p:spPr bwMode="auto">
          <a:xfrm>
            <a:off x="3545305" y="2281938"/>
            <a:ext cx="829586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gotoPeta(Double lat,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smtClean="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Double lng,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solidFill>
                  <a:srgbClr val="000000"/>
                </a:solidFill>
                <a:latin typeface="Courier New" panose="02070309020205020404" pitchFamily="49" charset="0"/>
                <a:cs typeface="Courier New" panose="02070309020205020404" pitchFamily="49" charset="0"/>
              </a:rPr>
              <a:t>	</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935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4" name="Rectangle 1"/>
          <p:cNvSpPr>
            <a:spLocks noChangeArrowheads="1"/>
          </p:cNvSpPr>
          <p:nvPr/>
        </p:nvSpPr>
        <p:spPr bwMode="auto">
          <a:xfrm>
            <a:off x="288758" y="1287380"/>
            <a:ext cx="1141690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MapsActivity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FragmentActivity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OnMapReadyCallback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GoogleMap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peta</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Obtain the SupportMapFragment and get notified when the map is ready to be used.</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SupportMapFragment mapFragment = (SupportMapFragment) getSupportFragmentManager()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.findFragmentById(R.id.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fragment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mapFragment.getMapAsync(</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Button go = (Button)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go.setOnClickListener(</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Program Selengkapnya (main)</a:t>
            </a:r>
            <a:endParaRPr lang="en-US" sz="3600" b="1" dirty="0"/>
          </a:p>
        </p:txBody>
      </p:sp>
    </p:spTree>
    <p:extLst>
      <p:ext uri="{BB962C8B-B14F-4D97-AF65-F5344CB8AC3E}">
        <p14:creationId xmlns:p14="http://schemas.microsoft.com/office/powerpoint/2010/main" val="2133606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inisial map</a:t>
            </a:r>
            <a:endParaRPr lang="en-US" sz="3600" b="1" dirty="0"/>
          </a:p>
        </p:txBody>
      </p:sp>
      <p:sp>
        <p:nvSpPr>
          <p:cNvPr id="3" name="Rectangle 1"/>
          <p:cNvSpPr>
            <a:spLocks noChangeArrowheads="1"/>
          </p:cNvSpPr>
          <p:nvPr/>
        </p:nvSpPr>
        <p:spPr bwMode="auto">
          <a:xfrm>
            <a:off x="157936" y="1322583"/>
            <a:ext cx="120340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Add a marker in Sydney and move the camera</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 ITS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7.2819705</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112.795323</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MarkerOptions().position(ITS).title(</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ITS"</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//mMap.moveCamera(CameraUpdateFactory.newLatLng(ITS));</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(ITS,</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15</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424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Listener</a:t>
            </a:r>
            <a:endParaRPr lang="en-US" sz="3600" b="1" dirty="0"/>
          </a:p>
        </p:txBody>
      </p:sp>
      <p:sp>
        <p:nvSpPr>
          <p:cNvPr id="3" name="Rectangle 1"/>
          <p:cNvSpPr>
            <a:spLocks noChangeArrowheads="1"/>
          </p:cNvSpPr>
          <p:nvPr/>
        </p:nvSpPr>
        <p:spPr bwMode="auto">
          <a:xfrm>
            <a:off x="0" y="1394669"/>
            <a:ext cx="10065576"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723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751"/>
            <a:ext cx="11189368" cy="2897057"/>
          </a:xfrm>
        </p:spPr>
        <p:txBody>
          <a:bodyPr>
            <a:noAutofit/>
          </a:bodyPr>
          <a:lstStyle/>
          <a:p>
            <a:pPr algn="l"/>
            <a:r>
              <a:rPr lang="en-US" sz="1800" i="0" smtClean="0"/>
              <a:t>Teknologi mobile memiliki fitur LBS (Location Base Service), kegunaannya antara lain, mencari suatu lokasi,mempublish lokasi keberadaan kita, mencari rute jalan atau lainnya.</a:t>
            </a:r>
            <a:br>
              <a:rPr lang="en-US" sz="1800" i="0" smtClean="0"/>
            </a:br>
            <a:r>
              <a:rPr lang="en-US" sz="1800" i="0" smtClean="0"/>
              <a:t/>
            </a:r>
            <a:br>
              <a:rPr lang="en-US" sz="1800" i="0" smtClean="0"/>
            </a:br>
            <a:r>
              <a:rPr lang="en-US" sz="1800" b="1" i="0" smtClean="0"/>
              <a:t>Sumber  LBS:</a:t>
            </a:r>
            <a:r>
              <a:rPr lang="en-US" sz="1800" i="0" smtClean="0"/>
              <a:t/>
            </a:r>
            <a:br>
              <a:rPr lang="en-US" sz="1800" i="0" smtClean="0"/>
            </a:br>
            <a:r>
              <a:rPr lang="en-US" sz="1800" i="0" smtClean="0"/>
              <a:t/>
            </a:r>
            <a:br>
              <a:rPr lang="en-US" sz="1800" i="0" smtClean="0"/>
            </a:br>
            <a:r>
              <a:rPr lang="en-US" sz="1800" i="0" smtClean="0"/>
              <a:t>Agar mendapatkan  lokasi  dapat dari sumber GPS  ,  Network  Location  Provider  atau  bisa  juga  keduanya, Cell-id  (Simcard)  dan  wifi  adalah  contoh  Network  Location Provider.</a:t>
            </a:r>
            <a:br>
              <a:rPr lang="en-US" sz="1800" i="0" smtClean="0"/>
            </a:br>
            <a:r>
              <a:rPr lang="en-US" sz="1800" i="0" smtClean="0"/>
              <a:t/>
            </a:r>
            <a:br>
              <a:rPr lang="en-US" sz="1800" i="0" smtClean="0"/>
            </a:br>
            <a:r>
              <a:rPr lang="en-US" sz="1800" i="0" smtClean="0"/>
              <a:t>Menentukan  lokasi  menggunakan  Android  bergantung kebutuhan semakin  akurat  suatu  lokasi  semakin boros  devicenya</a:t>
            </a:r>
            <a:br>
              <a:rPr lang="en-US" sz="1800" i="0" smtClean="0"/>
            </a:br>
            <a:r>
              <a:rPr lang="en-US" sz="1800" i="0" smtClean="0"/>
              <a:t>Hal yang diperhatikan menentukan lokasi:</a:t>
            </a:r>
            <a:br>
              <a:rPr lang="en-US" sz="1800" i="0" smtClean="0"/>
            </a:br>
            <a:endParaRPr lang="en-US" sz="1800" i="0"/>
          </a:p>
        </p:txBody>
      </p:sp>
      <p:sp>
        <p:nvSpPr>
          <p:cNvPr id="3" name="Rectangle 2"/>
          <p:cNvSpPr/>
          <p:nvPr/>
        </p:nvSpPr>
        <p:spPr>
          <a:xfrm>
            <a:off x="761999" y="3103808"/>
            <a:ext cx="10790349" cy="1754326"/>
          </a:xfrm>
          <a:prstGeom prst="rect">
            <a:avLst/>
          </a:prstGeom>
        </p:spPr>
        <p:txBody>
          <a:bodyPr wrap="square">
            <a:spAutoFit/>
          </a:bodyPr>
          <a:lstStyle/>
          <a:p>
            <a:pPr marL="342900" indent="-342900">
              <a:buFont typeface="+mj-lt"/>
              <a:buAutoNum type="arabicPeriod"/>
            </a:pPr>
            <a:r>
              <a:rPr lang="en-US" smtClean="0"/>
              <a:t>Multitude </a:t>
            </a:r>
            <a:r>
              <a:rPr lang="en-US"/>
              <a:t>sumber lokasi, GPS,  simcard  dan  wifi  dapat  dikombinasikan  untuk mendapatkan  lokasi  yang  akurat,  namun  efeknya  jatuh  </a:t>
            </a:r>
            <a:r>
              <a:rPr lang="en-US"/>
              <a:t>ke </a:t>
            </a:r>
            <a:r>
              <a:rPr lang="en-US" smtClean="0"/>
              <a:t>baterai.</a:t>
            </a:r>
          </a:p>
          <a:p>
            <a:pPr marL="342900" indent="-342900">
              <a:buFont typeface="+mj-lt"/>
              <a:buAutoNum type="arabicPeriod"/>
            </a:pPr>
            <a:r>
              <a:rPr lang="en-US" smtClean="0"/>
              <a:t>Perpindahan pengguna Karena  </a:t>
            </a:r>
            <a:r>
              <a:rPr lang="en-US"/>
              <a:t>seorang  pengguna  melakukanperpindahan,  </a:t>
            </a:r>
            <a:r>
              <a:rPr lang="en-US"/>
              <a:t>maka </a:t>
            </a:r>
            <a:r>
              <a:rPr lang="en-US" smtClean="0"/>
              <a:t>aplikasi </a:t>
            </a:r>
            <a:r>
              <a:rPr lang="en-US"/>
              <a:t>juga akan merefresh lokasi </a:t>
            </a:r>
            <a:r>
              <a:rPr lang="en-US"/>
              <a:t>secara </a:t>
            </a:r>
            <a:r>
              <a:rPr lang="en-US" smtClean="0"/>
              <a:t>berulang.</a:t>
            </a:r>
          </a:p>
          <a:p>
            <a:pPr marL="342900" indent="-342900">
              <a:buFont typeface="+mj-lt"/>
              <a:buAutoNum type="arabicPeriod"/>
            </a:pPr>
            <a:r>
              <a:rPr lang="en-US" smtClean="0"/>
              <a:t> Akurasi Akurasi  </a:t>
            </a:r>
            <a:r>
              <a:rPr lang="en-US"/>
              <a:t>terhadap  posisi  suatu  lokasi  tidak  konsisten</a:t>
            </a:r>
            <a:r>
              <a:rPr lang="en-US"/>
              <a:t>. </a:t>
            </a:r>
            <a:r>
              <a:rPr lang="en-US" smtClean="0"/>
              <a:t> Posisi  </a:t>
            </a:r>
            <a:r>
              <a:rPr lang="en-US"/>
              <a:t>10  menit  yang  lalu  bisa  jadi  lebih  </a:t>
            </a:r>
            <a:r>
              <a:rPr lang="en-US"/>
              <a:t>akurat </a:t>
            </a:r>
            <a:r>
              <a:rPr lang="en-US" smtClean="0"/>
              <a:t> dibandingkan </a:t>
            </a:r>
            <a:r>
              <a:rPr lang="en-US"/>
              <a:t>posisi yang terbaru</a:t>
            </a:r>
          </a:p>
        </p:txBody>
      </p:sp>
    </p:spTree>
    <p:extLst>
      <p:ext uri="{BB962C8B-B14F-4D97-AF65-F5344CB8AC3E}">
        <p14:creationId xmlns:p14="http://schemas.microsoft.com/office/powerpoint/2010/main" val="119574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646331"/>
          </a:xfrm>
          <a:prstGeom prst="rect">
            <a:avLst/>
          </a:prstGeom>
        </p:spPr>
        <p:txBody>
          <a:bodyPr wrap="square">
            <a:spAutoFit/>
          </a:bodyPr>
          <a:lstStyle/>
          <a:p>
            <a:r>
              <a:rPr lang="en-US" sz="3600" b="1" smtClean="0"/>
              <a:t>Sub Program Listener</a:t>
            </a:r>
            <a:endParaRPr lang="en-US" sz="3600" b="1" dirty="0"/>
          </a:p>
        </p:txBody>
      </p:sp>
      <p:sp>
        <p:nvSpPr>
          <p:cNvPr id="3" name="Rectangle 1"/>
          <p:cNvSpPr>
            <a:spLocks noChangeArrowheads="1"/>
          </p:cNvSpPr>
          <p:nvPr/>
        </p:nvSpPr>
        <p:spPr bwMode="auto">
          <a:xfrm>
            <a:off x="0" y="1148448"/>
            <a:ext cx="11540339"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op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(view.getId()){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idGo</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gotoLokasi();</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gotoLokasi()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lat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lng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idLokasiLng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zoom = (EditText)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idZoom</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dbllat = Double.</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Double dbllng = Double.</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parseDouble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Float dblzoom = Float.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parseFloat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(zoom.getText().toString());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"Move to Lat:"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+dbllat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Long:"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+dbllng,Toast.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gotoPeta(dbllat,dbllng,dblzoom);</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53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Sub Program Tampilkan Peta &amp; Sembunyikan KeyBoard</a:t>
            </a:r>
            <a:endParaRPr lang="en-US" sz="3200" b="1" dirty="0"/>
          </a:p>
        </p:txBody>
      </p:sp>
      <p:sp>
        <p:nvSpPr>
          <p:cNvPr id="4" name="Rectangle 1"/>
          <p:cNvSpPr>
            <a:spLocks noChangeArrowheads="1"/>
          </p:cNvSpPr>
          <p:nvPr/>
        </p:nvSpPr>
        <p:spPr bwMode="auto">
          <a:xfrm>
            <a:off x="466766" y="1397603"/>
            <a:ext cx="8648521"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sembunyikanKeyBoard(View v){</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InputMethodManager a = (InputMethodManager)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smtClean="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getSystemService(</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INPUT_METHOD_SERVICE</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a.hideSoftInputFromWindow(v.getWindowToken(),</a:t>
            </a:r>
            <a:r>
              <a:rPr kumimoji="0" lang="en-US" alt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gotoPeta(Double lat, Double lng,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LatLng Lokasibaru =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LatLng(lat,lng);</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MarkerOptions().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position(Lokasibaru).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title(</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"Marker in  "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+lat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+lng));</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.moveCamera(CameraUpdateFactory.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rgbClr val="000000"/>
                </a:solidFill>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(Lokasibaru,z));</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8796337" y="1185611"/>
            <a:ext cx="3395663" cy="5561199"/>
          </a:xfrm>
          <a:prstGeom prst="rect">
            <a:avLst/>
          </a:prstGeom>
        </p:spPr>
      </p:pic>
    </p:spTree>
    <p:extLst>
      <p:ext uri="{BB962C8B-B14F-4D97-AF65-F5344CB8AC3E}">
        <p14:creationId xmlns:p14="http://schemas.microsoft.com/office/powerpoint/2010/main" val="3416142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3" name="Picture 2"/>
          <p:cNvPicPr/>
          <p:nvPr/>
        </p:nvPicPr>
        <p:blipFill>
          <a:blip r:embed="rId2"/>
          <a:stretch>
            <a:fillRect/>
          </a:stretch>
        </p:blipFill>
        <p:spPr>
          <a:xfrm>
            <a:off x="1189150" y="-321972"/>
            <a:ext cx="9144000" cy="6858000"/>
          </a:xfrm>
          <a:prstGeom prst="rect">
            <a:avLst/>
          </a:prstGeom>
        </p:spPr>
      </p:pic>
    </p:spTree>
    <p:extLst>
      <p:ext uri="{BB962C8B-B14F-4D97-AF65-F5344CB8AC3E}">
        <p14:creationId xmlns:p14="http://schemas.microsoft.com/office/powerpoint/2010/main" val="31747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smtClean="0"/>
              <a:t>Mengubah Tipe Peta</a:t>
            </a:r>
            <a:endParaRPr lang="en-US" b="1"/>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21035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b="1" smtClean="0"/>
              <a:t>Mengubah Tipe Peta</a:t>
            </a:r>
            <a:endParaRPr lang="en-US" b="1"/>
          </a:p>
        </p:txBody>
      </p:sp>
      <p:pic>
        <p:nvPicPr>
          <p:cNvPr id="3" name="Picture 2"/>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43873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Buat </a:t>
            </a:r>
            <a:r>
              <a:rPr lang="en-US" sz="2400"/>
              <a:t>Menu dengan cara buat layout yang berisi </a:t>
            </a:r>
            <a:r>
              <a:rPr lang="en-US" sz="2400" smtClean="0"/>
              <a:t>pilihan peta</a:t>
            </a:r>
          </a:p>
          <a:p>
            <a:pPr marL="457200" indent="-457200">
              <a:buAutoNum type="arabicParenR"/>
            </a:pPr>
            <a:r>
              <a:rPr lang="en-US" sz="2400" smtClean="0"/>
              <a:t>Di sarankan buat folder menu, klik kanan dan pilih new</a:t>
            </a:r>
            <a:endParaRPr lang="en-US" sz="2400"/>
          </a:p>
        </p:txBody>
      </p:sp>
      <p:pic>
        <p:nvPicPr>
          <p:cNvPr id="8" name="Picture 7"/>
          <p:cNvPicPr>
            <a:picLocks noChangeAspect="1"/>
          </p:cNvPicPr>
          <p:nvPr/>
        </p:nvPicPr>
        <p:blipFill>
          <a:blip r:embed="rId2"/>
          <a:stretch>
            <a:fillRect/>
          </a:stretch>
        </p:blipFill>
        <p:spPr>
          <a:xfrm>
            <a:off x="3698081" y="1826592"/>
            <a:ext cx="5911140" cy="2023513"/>
          </a:xfrm>
          <a:prstGeom prst="rect">
            <a:avLst/>
          </a:prstGeom>
        </p:spPr>
      </p:pic>
      <p:sp>
        <p:nvSpPr>
          <p:cNvPr id="9" name="TextBox 8"/>
          <p:cNvSpPr txBox="1"/>
          <p:nvPr/>
        </p:nvSpPr>
        <p:spPr>
          <a:xfrm>
            <a:off x="352926" y="4067658"/>
            <a:ext cx="11010150" cy="461665"/>
          </a:xfrm>
          <a:prstGeom prst="rect">
            <a:avLst/>
          </a:prstGeom>
          <a:noFill/>
        </p:spPr>
        <p:txBody>
          <a:bodyPr wrap="square" rtlCol="0">
            <a:spAutoFit/>
          </a:bodyPr>
          <a:lstStyle/>
          <a:p>
            <a:pPr marL="457200" indent="-457200">
              <a:buAutoNum type="arabicParenR" startAt="3"/>
            </a:pPr>
            <a:r>
              <a:rPr lang="en-US" sz="2400" smtClean="0"/>
              <a:t>Pilih menu dari New Resource Directory</a:t>
            </a:r>
          </a:p>
        </p:txBody>
      </p:sp>
      <p:pic>
        <p:nvPicPr>
          <p:cNvPr id="10" name="Picture 9"/>
          <p:cNvPicPr>
            <a:picLocks noChangeAspect="1"/>
          </p:cNvPicPr>
          <p:nvPr/>
        </p:nvPicPr>
        <p:blipFill>
          <a:blip r:embed="rId3"/>
          <a:stretch>
            <a:fillRect/>
          </a:stretch>
        </p:blipFill>
        <p:spPr>
          <a:xfrm>
            <a:off x="3943475" y="4493914"/>
            <a:ext cx="5665745" cy="2276475"/>
          </a:xfrm>
          <a:prstGeom prst="rect">
            <a:avLst/>
          </a:prstGeom>
        </p:spPr>
      </p:pic>
    </p:spTree>
    <p:extLst>
      <p:ext uri="{BB962C8B-B14F-4D97-AF65-F5344CB8AC3E}">
        <p14:creationId xmlns:p14="http://schemas.microsoft.com/office/powerpoint/2010/main" val="4023871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Menu (Menampilkan Pilihan Tipe Peta)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Buat </a:t>
            </a:r>
            <a:r>
              <a:rPr lang="en-US" sz="2400"/>
              <a:t>Menu dengan cara </a:t>
            </a:r>
            <a:r>
              <a:rPr lang="en-US" sz="2400" smtClean="0"/>
              <a:t>klik kanan </a:t>
            </a:r>
          </a:p>
          <a:p>
            <a:r>
              <a:rPr lang="en-US" sz="2400"/>
              <a:t>	</a:t>
            </a:r>
            <a:r>
              <a:rPr lang="en-US" sz="2400" smtClean="0"/>
              <a:t>pada folder menu dan pilih new resource file</a:t>
            </a:r>
          </a:p>
        </p:txBody>
      </p:sp>
      <p:sp>
        <p:nvSpPr>
          <p:cNvPr id="9" name="TextBox 8"/>
          <p:cNvSpPr txBox="1"/>
          <p:nvPr/>
        </p:nvSpPr>
        <p:spPr>
          <a:xfrm>
            <a:off x="352926" y="3652159"/>
            <a:ext cx="5082590" cy="1938992"/>
          </a:xfrm>
          <a:prstGeom prst="rect">
            <a:avLst/>
          </a:prstGeom>
          <a:noFill/>
        </p:spPr>
        <p:txBody>
          <a:bodyPr wrap="square" rtlCol="0">
            <a:spAutoFit/>
          </a:bodyPr>
          <a:lstStyle/>
          <a:p>
            <a:pPr marL="457200" indent="-457200">
              <a:buAutoNum type="arabicParenR" startAt="2"/>
            </a:pPr>
            <a:r>
              <a:rPr lang="en-US" sz="2400" smtClean="0"/>
              <a:t>B</a:t>
            </a:r>
            <a:r>
              <a:rPr lang="nn-NO" sz="2400" smtClean="0"/>
              <a:t>uat </a:t>
            </a:r>
            <a:r>
              <a:rPr lang="nn-NO" sz="2400"/>
              <a:t>file layout yang berisi pilihan peta dengan nama menu.xml (</a:t>
            </a:r>
            <a:r>
              <a:rPr lang="nn-NO" sz="2400" smtClean="0"/>
              <a:t>bisa </a:t>
            </a:r>
            <a:r>
              <a:rPr lang="nn-NO" sz="2400"/>
              <a:t>sembarang namanya</a:t>
            </a:r>
            <a:r>
              <a:rPr lang="nn-NO" sz="2400" smtClean="0"/>
              <a:t>),</a:t>
            </a:r>
          </a:p>
          <a:p>
            <a:pPr marL="457200" indent="-457200">
              <a:buFontTx/>
              <a:buAutoNum type="arabicParenR" startAt="2"/>
            </a:pPr>
            <a:r>
              <a:rPr lang="nn-NO" sz="2400" smtClean="0"/>
              <a:t>Kemudian </a:t>
            </a:r>
            <a:r>
              <a:rPr lang="nn-NO" sz="2400"/>
              <a:t>lihat di tab design</a:t>
            </a:r>
            <a:endParaRPr lang="en-US" sz="2400"/>
          </a:p>
          <a:p>
            <a:pPr marL="457200" indent="-457200">
              <a:buAutoNum type="arabicParenR" startAt="2"/>
            </a:pPr>
            <a:endParaRPr lang="en-US" sz="2400"/>
          </a:p>
        </p:txBody>
      </p:sp>
      <p:pic>
        <p:nvPicPr>
          <p:cNvPr id="4" name="Picture 3"/>
          <p:cNvPicPr>
            <a:picLocks noChangeAspect="1"/>
          </p:cNvPicPr>
          <p:nvPr/>
        </p:nvPicPr>
        <p:blipFill>
          <a:blip r:embed="rId2"/>
          <a:stretch>
            <a:fillRect/>
          </a:stretch>
        </p:blipFill>
        <p:spPr>
          <a:xfrm>
            <a:off x="949241" y="1799479"/>
            <a:ext cx="4486275" cy="1924050"/>
          </a:xfrm>
          <a:prstGeom prst="rect">
            <a:avLst/>
          </a:prstGeom>
        </p:spPr>
      </p:pic>
      <p:sp>
        <p:nvSpPr>
          <p:cNvPr id="6" name="Rectangle 1"/>
          <p:cNvSpPr>
            <a:spLocks noChangeArrowheads="1"/>
          </p:cNvSpPr>
          <p:nvPr/>
        </p:nvSpPr>
        <p:spPr bwMode="auto">
          <a:xfrm>
            <a:off x="5743074" y="935937"/>
            <a:ext cx="666240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solidFill>
                  <a:srgbClr val="0000FF"/>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"@+id/normal"</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"Normal"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"@+id/hibryd"</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"Hibryd"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"@+id/terrain"</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"Terrain"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"@+id/sattelite"</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"Sattelite"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item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"@+id/none"</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"None"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cxnSp>
        <p:nvCxnSpPr>
          <p:cNvPr id="13" name="Straight Arrow Connector 12"/>
          <p:cNvCxnSpPr/>
          <p:nvPr/>
        </p:nvCxnSpPr>
        <p:spPr>
          <a:xfrm flipV="1">
            <a:off x="4347411" y="3381310"/>
            <a:ext cx="1755733" cy="1254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97629" y="2761504"/>
            <a:ext cx="1943100" cy="3267075"/>
          </a:xfrm>
          <a:prstGeom prst="rect">
            <a:avLst/>
          </a:prstGeom>
        </p:spPr>
      </p:pic>
      <p:cxnSp>
        <p:nvCxnSpPr>
          <p:cNvPr id="16" name="Straight Arrow Connector 15"/>
          <p:cNvCxnSpPr/>
          <p:nvPr/>
        </p:nvCxnSpPr>
        <p:spPr>
          <a:xfrm flipV="1">
            <a:off x="4595906" y="4924926"/>
            <a:ext cx="5501723" cy="64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739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Load Menu Pada Program Utama</a:t>
            </a:r>
            <a:endParaRPr lang="en-US" sz="3200" b="1" dirty="0"/>
          </a:p>
        </p:txBody>
      </p:sp>
      <p:sp>
        <p:nvSpPr>
          <p:cNvPr id="7" name="TextBox 6"/>
          <p:cNvSpPr txBox="1"/>
          <p:nvPr/>
        </p:nvSpPr>
        <p:spPr>
          <a:xfrm>
            <a:off x="352926" y="995595"/>
            <a:ext cx="11010150" cy="830997"/>
          </a:xfrm>
          <a:prstGeom prst="rect">
            <a:avLst/>
          </a:prstGeom>
          <a:noFill/>
        </p:spPr>
        <p:txBody>
          <a:bodyPr wrap="square" rtlCol="0">
            <a:spAutoFit/>
          </a:bodyPr>
          <a:lstStyle/>
          <a:p>
            <a:pPr marL="457200" indent="-457200">
              <a:buAutoNum type="arabicParenR"/>
            </a:pPr>
            <a:r>
              <a:rPr lang="en-US" sz="2400" smtClean="0"/>
              <a:t>Pada kelas utama (MapAcivity.java), </a:t>
            </a:r>
          </a:p>
          <a:p>
            <a:r>
              <a:rPr lang="en-US" sz="2400"/>
              <a:t> </a:t>
            </a:r>
            <a:r>
              <a:rPr lang="en-US" sz="2400" smtClean="0"/>
              <a:t>    klik kanan pilih generate-&gt;override-&gt;</a:t>
            </a:r>
            <a:r>
              <a:rPr lang="en-US" altLang="en-US">
                <a:solidFill>
                  <a:srgbClr val="000000"/>
                </a:solidFill>
                <a:latin typeface="Courier New" panose="02070309020205020404" pitchFamily="49" charset="0"/>
                <a:cs typeface="Courier New" panose="02070309020205020404" pitchFamily="49" charset="0"/>
              </a:rPr>
              <a:t>onCreateOptionsMenu</a:t>
            </a:r>
            <a:endParaRPr lang="en-US" sz="2400" smtClean="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pic>
        <p:nvPicPr>
          <p:cNvPr id="11" name="Picture 10"/>
          <p:cNvPicPr>
            <a:picLocks noChangeAspect="1"/>
          </p:cNvPicPr>
          <p:nvPr/>
        </p:nvPicPr>
        <p:blipFill>
          <a:blip r:embed="rId4"/>
          <a:stretch>
            <a:fillRect/>
          </a:stretch>
        </p:blipFill>
        <p:spPr>
          <a:xfrm>
            <a:off x="8179345" y="413204"/>
            <a:ext cx="3638550" cy="5038725"/>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77892" y="3286005"/>
            <a:ext cx="2335666" cy="2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smtClean="0"/>
              <a:t>Tambahkan pada method yang di override untuk meng-inflate menu yang telah di buat</a:t>
            </a:r>
          </a:p>
          <a:p>
            <a:endParaRPr lang="en-US" sz="2400" smtClean="0"/>
          </a:p>
        </p:txBody>
      </p:sp>
      <p:sp>
        <p:nvSpPr>
          <p:cNvPr id="18" name="Rectangle 1"/>
          <p:cNvSpPr>
            <a:spLocks noChangeArrowheads="1"/>
          </p:cNvSpPr>
          <p:nvPr/>
        </p:nvSpPr>
        <p:spPr bwMode="auto">
          <a:xfrm>
            <a:off x="762000" y="5088758"/>
            <a:ext cx="680186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onCreateOptionsMenu(Menu menu)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getMenuInflater().inflate(R.menu.</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menu</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,menu);</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.onCreateOptionsMenu(menu);</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5877892" y="2039799"/>
            <a:ext cx="5104309" cy="461665"/>
          </a:xfrm>
          <a:prstGeom prst="rect">
            <a:avLst/>
          </a:prstGeom>
          <a:noFill/>
        </p:spPr>
        <p:txBody>
          <a:bodyPr wrap="square" rtlCol="0">
            <a:spAutoFit/>
          </a:bodyPr>
          <a:lstStyle/>
          <a:p>
            <a:r>
              <a:rPr lang="en-US" sz="2400" smtClean="0"/>
              <a:t>Masuk kelompok  Android.app.acivity</a:t>
            </a:r>
          </a:p>
        </p:txBody>
      </p:sp>
    </p:spTree>
    <p:extLst>
      <p:ext uri="{BB962C8B-B14F-4D97-AF65-F5344CB8AC3E}">
        <p14:creationId xmlns:p14="http://schemas.microsoft.com/office/powerpoint/2010/main" val="273009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Buat Aksi untuk Pemilihan Menu</a:t>
            </a:r>
            <a:endParaRPr lang="en-US" sz="3200" b="1" dirty="0"/>
          </a:p>
        </p:txBody>
      </p:sp>
      <p:sp>
        <p:nvSpPr>
          <p:cNvPr id="7" name="TextBox 6"/>
          <p:cNvSpPr txBox="1"/>
          <p:nvPr/>
        </p:nvSpPr>
        <p:spPr>
          <a:xfrm>
            <a:off x="352926" y="995595"/>
            <a:ext cx="11010150" cy="1200329"/>
          </a:xfrm>
          <a:prstGeom prst="rect">
            <a:avLst/>
          </a:prstGeom>
          <a:noFill/>
        </p:spPr>
        <p:txBody>
          <a:bodyPr wrap="square" rtlCol="0">
            <a:spAutoFit/>
          </a:bodyPr>
          <a:lstStyle/>
          <a:p>
            <a:pPr marL="457200" indent="-457200">
              <a:buAutoNum type="arabicParenR"/>
            </a:pPr>
            <a:r>
              <a:rPr lang="en-US" sz="2400" smtClean="0"/>
              <a:t>Pada kelas utama (MapAcivity.java), </a:t>
            </a:r>
          </a:p>
          <a:p>
            <a:r>
              <a:rPr lang="en-US" sz="2400"/>
              <a:t>     klik kanan pilih generate-&gt;override-&gt;</a:t>
            </a:r>
            <a:r>
              <a:rPr lang="en-US" sz="2000"/>
              <a:t>onOptionsItemSelected</a:t>
            </a:r>
          </a:p>
          <a:p>
            <a:endParaRPr lang="en-US" sz="2400" smtClean="0"/>
          </a:p>
        </p:txBody>
      </p:sp>
      <p:pic>
        <p:nvPicPr>
          <p:cNvPr id="8" name="Picture 7"/>
          <p:cNvPicPr>
            <a:picLocks noChangeAspect="1"/>
          </p:cNvPicPr>
          <p:nvPr/>
        </p:nvPicPr>
        <p:blipFill>
          <a:blip r:embed="rId2"/>
          <a:stretch>
            <a:fillRect/>
          </a:stretch>
        </p:blipFill>
        <p:spPr>
          <a:xfrm>
            <a:off x="712119" y="2294021"/>
            <a:ext cx="2724150" cy="777103"/>
          </a:xfrm>
          <a:prstGeom prst="rect">
            <a:avLst/>
          </a:prstGeom>
        </p:spPr>
      </p:pic>
      <p:pic>
        <p:nvPicPr>
          <p:cNvPr id="10" name="Picture 9"/>
          <p:cNvPicPr>
            <a:picLocks noChangeAspect="1"/>
          </p:cNvPicPr>
          <p:nvPr/>
        </p:nvPicPr>
        <p:blipFill>
          <a:blip r:embed="rId3"/>
          <a:stretch>
            <a:fillRect/>
          </a:stretch>
        </p:blipFill>
        <p:spPr>
          <a:xfrm>
            <a:off x="4328800" y="1961016"/>
            <a:ext cx="1819275" cy="1943100"/>
          </a:xfrm>
          <a:prstGeom prst="rect">
            <a:avLst/>
          </a:prstGeom>
        </p:spPr>
      </p:pic>
      <p:cxnSp>
        <p:nvCxnSpPr>
          <p:cNvPr id="14" name="Straight Arrow Connector 13"/>
          <p:cNvCxnSpPr/>
          <p:nvPr/>
        </p:nvCxnSpPr>
        <p:spPr>
          <a:xfrm>
            <a:off x="3046814" y="2616868"/>
            <a:ext cx="1549092" cy="6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77892" y="1826592"/>
            <a:ext cx="2075483" cy="145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2926" y="4251997"/>
            <a:ext cx="6593306" cy="1200329"/>
          </a:xfrm>
          <a:prstGeom prst="rect">
            <a:avLst/>
          </a:prstGeom>
          <a:noFill/>
        </p:spPr>
        <p:txBody>
          <a:bodyPr wrap="square" rtlCol="0">
            <a:spAutoFit/>
          </a:bodyPr>
          <a:lstStyle/>
          <a:p>
            <a:pPr marL="457200" indent="-457200">
              <a:buAutoNum type="arabicParenR" startAt="2"/>
            </a:pPr>
            <a:r>
              <a:rPr lang="en-US" sz="2400" smtClean="0"/>
              <a:t>Tambahkan pada method yang di override untuk menangkap aksi dari user</a:t>
            </a:r>
          </a:p>
          <a:p>
            <a:endParaRPr lang="en-US" sz="2400" smtClean="0"/>
          </a:p>
        </p:txBody>
      </p:sp>
      <p:pic>
        <p:nvPicPr>
          <p:cNvPr id="3" name="Picture 2"/>
          <p:cNvPicPr>
            <a:picLocks noChangeAspect="1"/>
          </p:cNvPicPr>
          <p:nvPr/>
        </p:nvPicPr>
        <p:blipFill>
          <a:blip r:embed="rId4"/>
          <a:stretch>
            <a:fillRect/>
          </a:stretch>
        </p:blipFill>
        <p:spPr>
          <a:xfrm>
            <a:off x="7953375" y="188160"/>
            <a:ext cx="3619500" cy="3057525"/>
          </a:xfrm>
          <a:prstGeom prst="rect">
            <a:avLst/>
          </a:prstGeom>
        </p:spPr>
      </p:pic>
      <p:sp>
        <p:nvSpPr>
          <p:cNvPr id="15" name="TextBox 14"/>
          <p:cNvSpPr txBox="1"/>
          <p:nvPr/>
        </p:nvSpPr>
        <p:spPr>
          <a:xfrm>
            <a:off x="5877892" y="2039799"/>
            <a:ext cx="5104309" cy="461665"/>
          </a:xfrm>
          <a:prstGeom prst="rect">
            <a:avLst/>
          </a:prstGeom>
          <a:noFill/>
        </p:spPr>
        <p:txBody>
          <a:bodyPr wrap="square" rtlCol="0">
            <a:spAutoFit/>
          </a:bodyPr>
          <a:lstStyle/>
          <a:p>
            <a:r>
              <a:rPr lang="en-US" sz="2400" smtClean="0"/>
              <a:t>Masuk kelompok  Android.app.acivity</a:t>
            </a:r>
          </a:p>
        </p:txBody>
      </p:sp>
    </p:spTree>
    <p:extLst>
      <p:ext uri="{BB962C8B-B14F-4D97-AF65-F5344CB8AC3E}">
        <p14:creationId xmlns:p14="http://schemas.microsoft.com/office/powerpoint/2010/main" val="650834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200"/>
              <a:t>Mengganti lokasi garis lintang dan bujur</a:t>
            </a:r>
            <a:endParaRPr lang="en-US" altLang="en-US" sz="3200"/>
          </a:p>
        </p:txBody>
      </p:sp>
      <p:sp>
        <p:nvSpPr>
          <p:cNvPr id="5" name="Rectangle 4"/>
          <p:cNvSpPr/>
          <p:nvPr/>
        </p:nvSpPr>
        <p:spPr>
          <a:xfrm>
            <a:off x="633413" y="351162"/>
            <a:ext cx="10939462" cy="584775"/>
          </a:xfrm>
          <a:prstGeom prst="rect">
            <a:avLst/>
          </a:prstGeom>
        </p:spPr>
        <p:txBody>
          <a:bodyPr wrap="square">
            <a:spAutoFit/>
          </a:bodyPr>
          <a:lstStyle/>
          <a:p>
            <a:r>
              <a:rPr lang="en-US" sz="3200" b="1" smtClean="0"/>
              <a:t>Menangani Aksi dari Menu</a:t>
            </a:r>
            <a:endParaRPr lang="en-US" sz="3200" b="1" dirty="0"/>
          </a:p>
        </p:txBody>
      </p:sp>
      <p:sp>
        <p:nvSpPr>
          <p:cNvPr id="7" name="TextBox 6"/>
          <p:cNvSpPr txBox="1"/>
          <p:nvPr/>
        </p:nvSpPr>
        <p:spPr>
          <a:xfrm>
            <a:off x="352926" y="995595"/>
            <a:ext cx="11010150" cy="461665"/>
          </a:xfrm>
          <a:prstGeom prst="rect">
            <a:avLst/>
          </a:prstGeom>
          <a:noFill/>
        </p:spPr>
        <p:txBody>
          <a:bodyPr wrap="square" rtlCol="0">
            <a:spAutoFit/>
          </a:bodyPr>
          <a:lstStyle/>
          <a:p>
            <a:pPr marL="457200" indent="-457200">
              <a:buAutoNum type="arabicParenR"/>
            </a:pPr>
            <a:r>
              <a:rPr lang="en-US" sz="2400" smtClean="0"/>
              <a:t>Isikan program untuk menangani aksi dari user</a:t>
            </a:r>
          </a:p>
        </p:txBody>
      </p:sp>
      <p:sp>
        <p:nvSpPr>
          <p:cNvPr id="3" name="Rectangle 1"/>
          <p:cNvSpPr>
            <a:spLocks noChangeArrowheads="1"/>
          </p:cNvSpPr>
          <p:nvPr/>
        </p:nvSpPr>
        <p:spPr bwMode="auto">
          <a:xfrm>
            <a:off x="352926" y="1516918"/>
            <a:ext cx="1079975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onOptionsItemSelected(MenuItem item)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(item.getItemId()){</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normal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MAP_TYPE_NORMAL</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terrain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MAP_TYPE_TERRAIN</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MAP_TYPE_SATELLITE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hibryd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MAP_TYPE_HYBRID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mMap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.setMapType(GoogleMap.</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MAP_TYPE_NONE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super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.onOptionsItemSelected(item);</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352926" y="5281337"/>
            <a:ext cx="11010150" cy="830997"/>
          </a:xfrm>
          <a:prstGeom prst="rect">
            <a:avLst/>
          </a:prstGeom>
          <a:noFill/>
        </p:spPr>
        <p:txBody>
          <a:bodyPr wrap="square" rtlCol="0">
            <a:spAutoFit/>
          </a:bodyPr>
          <a:lstStyle/>
          <a:p>
            <a:r>
              <a:rPr lang="en-US" sz="2400"/>
              <a:t>2)  Sebelum dijalankan ubahlah extends dari </a:t>
            </a:r>
            <a:r>
              <a:rPr lang="en-US" sz="2400" smtClean="0"/>
              <a:t>kelas utama yang sebelumya fragment </a:t>
            </a:r>
            <a:r>
              <a:rPr lang="en-US" sz="2400"/>
              <a:t>activity ke </a:t>
            </a:r>
            <a:r>
              <a:rPr lang="en-US" sz="2400" smtClean="0"/>
              <a:t>AppCompatActivity dan jalankan Jalankan </a:t>
            </a:r>
            <a:endParaRPr lang="en-US" sz="2400"/>
          </a:p>
        </p:txBody>
      </p:sp>
    </p:spTree>
    <p:extLst>
      <p:ext uri="{BB962C8B-B14F-4D97-AF65-F5344CB8AC3E}">
        <p14:creationId xmlns:p14="http://schemas.microsoft.com/office/powerpoint/2010/main" val="763231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smtClean="0"/>
              <a:t>Kelas yang Melibatkan GPS</a:t>
            </a:r>
            <a:endParaRPr lang="en-US" sz="3600" b="1" dirty="0"/>
          </a:p>
        </p:txBody>
      </p:sp>
      <p:sp>
        <p:nvSpPr>
          <p:cNvPr id="10" name="TextBox 9"/>
          <p:cNvSpPr txBox="1"/>
          <p:nvPr/>
        </p:nvSpPr>
        <p:spPr>
          <a:xfrm>
            <a:off x="633413" y="1343026"/>
            <a:ext cx="11210925" cy="2308324"/>
          </a:xfrm>
          <a:prstGeom prst="rect">
            <a:avLst/>
          </a:prstGeom>
          <a:noFill/>
        </p:spPr>
        <p:txBody>
          <a:bodyPr wrap="square" rtlCol="0">
            <a:spAutoFit/>
          </a:bodyPr>
          <a:lstStyle/>
          <a:p>
            <a:pPr marL="457200" indent="-457200">
              <a:buAutoNum type="arabicPeriod"/>
            </a:pPr>
            <a:r>
              <a:rPr lang="en-US" sz="2400" smtClean="0"/>
              <a:t>class  </a:t>
            </a:r>
            <a:r>
              <a:rPr lang="en-US" sz="2400"/>
              <a:t>LocationListener  </a:t>
            </a:r>
            <a:endParaRPr lang="en-US" sz="2400" smtClean="0"/>
          </a:p>
          <a:p>
            <a:pPr marL="457200" indent="-457200">
              <a:buAutoNum type="arabicPeriod"/>
            </a:pPr>
            <a:r>
              <a:rPr lang="en-US" sz="2400" smtClean="0"/>
              <a:t>class </a:t>
            </a:r>
            <a:r>
              <a:rPr lang="en-US" sz="2400"/>
              <a:t>LocationManager</a:t>
            </a:r>
            <a:r>
              <a:rPr lang="en-US" sz="2400"/>
              <a:t>. </a:t>
            </a:r>
            <a:endParaRPr lang="en-US" sz="2400" smtClean="0"/>
          </a:p>
          <a:p>
            <a:r>
              <a:rPr lang="en-US" sz="2400" smtClean="0"/>
              <a:t>Class </a:t>
            </a:r>
            <a:r>
              <a:rPr lang="en-US" sz="2400"/>
              <a:t>LocationManager berperan </a:t>
            </a:r>
            <a:r>
              <a:rPr lang="en-US" sz="2400"/>
              <a:t>sebagai </a:t>
            </a:r>
            <a:r>
              <a:rPr lang="en-US" sz="2400" smtClean="0"/>
              <a:t>pintu  </a:t>
            </a:r>
            <a:r>
              <a:rPr lang="en-US" sz="2400"/>
              <a:t>masuk  aplikasi  untuk  mengakses  service  lokasi  </a:t>
            </a:r>
            <a:r>
              <a:rPr lang="en-US" sz="2400"/>
              <a:t>pada </a:t>
            </a:r>
            <a:r>
              <a:rPr lang="en-US" sz="2400" smtClean="0"/>
              <a:t> Android</a:t>
            </a:r>
            <a:r>
              <a:rPr lang="en-US" sz="2400"/>
              <a:t>.  Service  ini  mengijinkan  aplikasi  untuk  meng-update </a:t>
            </a:r>
          </a:p>
          <a:p>
            <a:r>
              <a:rPr lang="en-US" sz="2400"/>
              <a:t>posisi  secara  periodik</a:t>
            </a:r>
            <a:r>
              <a:rPr lang="en-US" sz="2400"/>
              <a:t>.  </a:t>
            </a:r>
            <a:endParaRPr lang="en-US" sz="2400" smtClean="0"/>
          </a:p>
          <a:p>
            <a:endParaRPr lang="en-US" sz="2400"/>
          </a:p>
        </p:txBody>
      </p:sp>
    </p:spTree>
    <p:extLst>
      <p:ext uri="{BB962C8B-B14F-4D97-AF65-F5344CB8AC3E}">
        <p14:creationId xmlns:p14="http://schemas.microsoft.com/office/powerpoint/2010/main" val="1356206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Geocoder</a:t>
            </a:r>
            <a:endParaRPr lang="en-US" sz="3600" b="1" dirty="0"/>
          </a:p>
        </p:txBody>
      </p:sp>
      <p:sp>
        <p:nvSpPr>
          <p:cNvPr id="5" name="TextBox 4"/>
          <p:cNvSpPr txBox="1"/>
          <p:nvPr/>
        </p:nvSpPr>
        <p:spPr>
          <a:xfrm>
            <a:off x="633413" y="1314452"/>
            <a:ext cx="10939462" cy="3416320"/>
          </a:xfrm>
          <a:prstGeom prst="rect">
            <a:avLst/>
          </a:prstGeom>
          <a:noFill/>
        </p:spPr>
        <p:txBody>
          <a:bodyPr wrap="square" rtlCol="0">
            <a:spAutoFit/>
          </a:bodyPr>
          <a:lstStyle/>
          <a:p>
            <a:r>
              <a:rPr lang="en-US" sz="2400"/>
              <a:t>Geocoder adalah class yang menangani geocoding dan reverse geocoding. </a:t>
            </a:r>
          </a:p>
          <a:p>
            <a:r>
              <a:rPr lang="en-US" sz="2400"/>
              <a:t>Geocoding adala proses mentransformasi alamat jalan dan deskripsi lainnya </a:t>
            </a:r>
          </a:p>
          <a:p>
            <a:r>
              <a:rPr lang="en-US" sz="2400"/>
              <a:t>tentang suatu lokasi menjadi koordinata lintang dan bujur. Reverse geocoding adalah proses mentransformasi koordinat lokasi menjadi sebuah (sebagian) alamat lokasi. Seberapa detil informasi yang didapat dari reverse </a:t>
            </a:r>
            <a:r>
              <a:rPr lang="en-US" sz="2400" smtClean="0"/>
              <a:t>geocoding </a:t>
            </a:r>
            <a:r>
              <a:rPr lang="en-US" sz="2400"/>
              <a:t>akan bervariasi, bisa sangat lengkap atau hanya nama kota dan </a:t>
            </a:r>
            <a:r>
              <a:rPr lang="en-US" sz="2400" smtClean="0"/>
              <a:t>kode </a:t>
            </a:r>
            <a:r>
              <a:rPr lang="en-US" sz="2400"/>
              <a:t>pos saja. </a:t>
            </a:r>
            <a:endParaRPr lang="en-US" sz="2400" smtClean="0"/>
          </a:p>
          <a:p>
            <a:endParaRPr lang="en-US" sz="2400"/>
          </a:p>
          <a:p>
            <a:r>
              <a:rPr lang="en-US" sz="2400" smtClean="0"/>
              <a:t>Pencarian </a:t>
            </a:r>
            <a:r>
              <a:rPr lang="en-US" sz="2400"/>
              <a:t>lokasi </a:t>
            </a:r>
            <a:r>
              <a:rPr lang="en-US" sz="2400" smtClean="0"/>
              <a:t>dengan  </a:t>
            </a:r>
            <a:r>
              <a:rPr lang="en-US" sz="2400"/>
              <a:t>mengetikkan sebuah alamat atau kota kemudian geocoder akan melakukan pencarian dan melaporkan hasilnya</a:t>
            </a:r>
            <a:r>
              <a:rPr lang="en-US" sz="2400" smtClean="0"/>
              <a:t>.</a:t>
            </a:r>
          </a:p>
        </p:txBody>
      </p:sp>
    </p:spTree>
    <p:extLst>
      <p:ext uri="{BB962C8B-B14F-4D97-AF65-F5344CB8AC3E}">
        <p14:creationId xmlns:p14="http://schemas.microsoft.com/office/powerpoint/2010/main" val="1800980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6. </a:t>
            </a:r>
            <a:r>
              <a:rPr lang="en-US" sz="3600" b="1" dirty="0" err="1" smtClean="0"/>
              <a:t>Menggunakan</a:t>
            </a:r>
            <a:r>
              <a:rPr lang="en-US" sz="3600" b="1" dirty="0" smtClean="0"/>
              <a:t> </a:t>
            </a:r>
            <a:r>
              <a:rPr lang="en-US" sz="3600" b="1" dirty="0" err="1"/>
              <a:t>LocationRequest</a:t>
            </a:r>
            <a:endParaRPr lang="en-US" sz="3600" b="1" dirty="0"/>
          </a:p>
        </p:txBody>
      </p:sp>
      <p:sp>
        <p:nvSpPr>
          <p:cNvPr id="10" name="TextBox 9"/>
          <p:cNvSpPr txBox="1"/>
          <p:nvPr/>
        </p:nvSpPr>
        <p:spPr>
          <a:xfrm>
            <a:off x="633413" y="1314452"/>
            <a:ext cx="10939462" cy="3600986"/>
          </a:xfrm>
          <a:prstGeom prst="rect">
            <a:avLst/>
          </a:prstGeom>
          <a:noFill/>
        </p:spPr>
        <p:txBody>
          <a:bodyPr wrap="square" rtlCol="0">
            <a:spAutoFit/>
          </a:bodyPr>
          <a:lstStyle/>
          <a:p>
            <a:r>
              <a:rPr lang="en-US" sz="2400" dirty="0" smtClean="0"/>
              <a:t>Agar </a:t>
            </a:r>
            <a:r>
              <a:rPr lang="en-US" sz="2400" dirty="0" err="1" smtClean="0"/>
              <a:t>aplikasi</a:t>
            </a:r>
            <a:r>
              <a:rPr lang="en-US" sz="2400" dirty="0" smtClean="0"/>
              <a:t> </a:t>
            </a:r>
            <a:r>
              <a:rPr lang="en-US" sz="2400" dirty="0" err="1" smtClean="0"/>
              <a:t>mendapatkan</a:t>
            </a:r>
            <a:r>
              <a:rPr lang="en-US" sz="2400" dirty="0" smtClean="0"/>
              <a:t> </a:t>
            </a:r>
            <a:r>
              <a:rPr lang="en-US" sz="2400" dirty="0" err="1" smtClean="0"/>
              <a:t>lokasi</a:t>
            </a:r>
            <a:r>
              <a:rPr lang="en-US" sz="2400" dirty="0" smtClean="0"/>
              <a:t> </a:t>
            </a:r>
            <a:r>
              <a:rPr lang="en-US" sz="2400" dirty="0" err="1" smtClean="0"/>
              <a:t>dari</a:t>
            </a:r>
            <a:r>
              <a:rPr lang="en-US" sz="2400" dirty="0" smtClean="0"/>
              <a:t> </a:t>
            </a:r>
            <a:r>
              <a:rPr lang="en-US" sz="2400" dirty="0" err="1" smtClean="0"/>
              <a:t>pengguna</a:t>
            </a:r>
            <a:r>
              <a:rPr lang="en-US" sz="2400" dirty="0" smtClean="0"/>
              <a:t>, </a:t>
            </a:r>
            <a:r>
              <a:rPr lang="en-US" sz="2400" dirty="0" err="1" smtClean="0"/>
              <a:t>maka</a:t>
            </a:r>
            <a:r>
              <a:rPr lang="en-US" sz="2400" dirty="0" smtClean="0"/>
              <a:t> </a:t>
            </a:r>
            <a:r>
              <a:rPr lang="en-US" sz="2400" dirty="0" err="1" smtClean="0"/>
              <a:t>kita</a:t>
            </a:r>
            <a:r>
              <a:rPr lang="en-US" sz="2400" dirty="0" smtClean="0"/>
              <a:t> </a:t>
            </a:r>
            <a:r>
              <a:rPr lang="en-US" sz="2400" dirty="0" err="1" smtClean="0"/>
              <a:t>perlu</a:t>
            </a:r>
            <a:r>
              <a:rPr lang="en-US" sz="2400" dirty="0" smtClean="0"/>
              <a:t> </a:t>
            </a:r>
            <a:r>
              <a:rPr lang="en-US" sz="2400" dirty="0" err="1" smtClean="0"/>
              <a:t>menggunakan</a:t>
            </a:r>
            <a:r>
              <a:rPr lang="en-US" sz="2400" dirty="0" smtClean="0"/>
              <a:t> </a:t>
            </a:r>
            <a:r>
              <a:rPr lang="en-US" sz="2400" dirty="0" err="1" smtClean="0"/>
              <a:t>LocationRequest</a:t>
            </a:r>
            <a:r>
              <a:rPr lang="en-US" sz="2400" dirty="0" smtClean="0"/>
              <a:t>. Kita </a:t>
            </a:r>
            <a:r>
              <a:rPr lang="en-US" sz="2400" dirty="0" err="1" smtClean="0"/>
              <a:t>akan</a:t>
            </a:r>
            <a:r>
              <a:rPr lang="en-US" sz="2400" dirty="0" smtClean="0"/>
              <a:t> </a:t>
            </a:r>
            <a:r>
              <a:rPr lang="en-US" sz="2400" dirty="0" err="1" smtClean="0"/>
              <a:t>memodifikasi</a:t>
            </a:r>
            <a:r>
              <a:rPr lang="en-US" sz="2400" dirty="0" smtClean="0"/>
              <a:t> </a:t>
            </a:r>
            <a:r>
              <a:rPr lang="en-US" sz="2400" dirty="0" err="1" smtClean="0"/>
              <a:t>projek</a:t>
            </a:r>
            <a:r>
              <a:rPr lang="en-US" sz="2400" dirty="0" smtClean="0"/>
              <a:t> yang </a:t>
            </a:r>
            <a:r>
              <a:rPr lang="en-US" sz="2400" dirty="0" err="1" smtClean="0"/>
              <a:t>sudah</a:t>
            </a:r>
            <a:r>
              <a:rPr lang="en-US" sz="2400" dirty="0" smtClean="0"/>
              <a:t> </a:t>
            </a:r>
            <a:r>
              <a:rPr lang="en-US" sz="2400" dirty="0" err="1" smtClean="0"/>
              <a:t>dibuat</a:t>
            </a:r>
            <a:r>
              <a:rPr lang="en-US" sz="2400" dirty="0" smtClean="0"/>
              <a:t> </a:t>
            </a:r>
            <a:r>
              <a:rPr lang="en-US" sz="2400" dirty="0" err="1" smtClean="0"/>
              <a:t>dengan</a:t>
            </a:r>
            <a:r>
              <a:rPr lang="en-US" sz="2400" dirty="0" smtClean="0"/>
              <a:t> </a:t>
            </a:r>
            <a:r>
              <a:rPr lang="en-US" sz="2400" dirty="0" err="1" smtClean="0"/>
              <a:t>mengikuti</a:t>
            </a:r>
            <a:r>
              <a:rPr lang="en-US" sz="2400" dirty="0" smtClean="0"/>
              <a:t> </a:t>
            </a:r>
            <a:r>
              <a:rPr lang="en-US" sz="2400" dirty="0" err="1" smtClean="0"/>
              <a:t>contoh</a:t>
            </a:r>
            <a:r>
              <a:rPr lang="en-US" sz="2400" dirty="0" smtClean="0"/>
              <a:t> yang </a:t>
            </a:r>
            <a:r>
              <a:rPr lang="en-US" sz="2400" dirty="0" err="1" smtClean="0"/>
              <a:t>disediakan</a:t>
            </a:r>
            <a:r>
              <a:rPr lang="en-US" sz="2400" dirty="0" smtClean="0"/>
              <a:t> </a:t>
            </a:r>
            <a:r>
              <a:rPr lang="en-US" sz="2400" dirty="0" err="1" smtClean="0"/>
              <a:t>oleh</a:t>
            </a:r>
            <a:r>
              <a:rPr lang="en-US" sz="2400" dirty="0" smtClean="0"/>
              <a:t> Google </a:t>
            </a:r>
            <a:r>
              <a:rPr lang="en-US" sz="2400" dirty="0" err="1" smtClean="0"/>
              <a:t>untuk</a:t>
            </a:r>
            <a:r>
              <a:rPr lang="en-US" sz="2400" dirty="0" smtClean="0"/>
              <a:t> </a:t>
            </a:r>
            <a:r>
              <a:rPr lang="en-US" sz="2400" dirty="0" err="1" smtClean="0"/>
              <a:t>menggunakan</a:t>
            </a:r>
            <a:r>
              <a:rPr lang="en-US" sz="2400" dirty="0" smtClean="0"/>
              <a:t> </a:t>
            </a:r>
            <a:r>
              <a:rPr lang="en-US" sz="2400" dirty="0" err="1" smtClean="0"/>
              <a:t>LocationRequest</a:t>
            </a:r>
            <a:r>
              <a:rPr lang="en-US" sz="2400" dirty="0" smtClean="0"/>
              <a:t>.</a:t>
            </a:r>
          </a:p>
          <a:p>
            <a:r>
              <a:rPr lang="en-US" dirty="0" smtClean="0"/>
              <a:t>Source code </a:t>
            </a:r>
            <a:r>
              <a:rPr lang="en-US" dirty="0" err="1" smtClean="0"/>
              <a:t>contoh</a:t>
            </a:r>
            <a:r>
              <a:rPr lang="en-US" dirty="0"/>
              <a:t> </a:t>
            </a:r>
            <a:r>
              <a:rPr lang="en-US" dirty="0" err="1" smtClean="0"/>
              <a:t>dari</a:t>
            </a:r>
            <a:r>
              <a:rPr lang="en-US" dirty="0" smtClean="0"/>
              <a:t> Google </a:t>
            </a:r>
            <a:r>
              <a:rPr lang="en-US" dirty="0" err="1" smtClean="0"/>
              <a:t>dapat</a:t>
            </a:r>
            <a:r>
              <a:rPr lang="en-US" dirty="0" smtClean="0"/>
              <a:t> </a:t>
            </a:r>
            <a:r>
              <a:rPr lang="en-US" dirty="0" err="1" smtClean="0"/>
              <a:t>diakses</a:t>
            </a:r>
            <a:r>
              <a:rPr lang="en-US" dirty="0" smtClean="0"/>
              <a:t> </a:t>
            </a:r>
            <a:r>
              <a:rPr lang="en-US" dirty="0" err="1" smtClean="0"/>
              <a:t>pada</a:t>
            </a:r>
            <a:r>
              <a:rPr lang="en-US" dirty="0"/>
              <a:t>: </a:t>
            </a:r>
            <a:r>
              <a:rPr lang="en-US" dirty="0">
                <a:hlinkClick r:id="rId3"/>
              </a:rPr>
              <a:t>https://</a:t>
            </a:r>
            <a:r>
              <a:rPr lang="en-US" dirty="0" smtClean="0">
                <a:hlinkClick r:id="rId3"/>
              </a:rPr>
              <a:t>github.com/googlesamples/android-play-location/tree/master/LocationUpdates</a:t>
            </a:r>
            <a:endParaRPr lang="en-US" dirty="0" smtClean="0"/>
          </a:p>
          <a:p>
            <a:r>
              <a:rPr lang="en-US" sz="2400" dirty="0" err="1" smtClean="0"/>
              <a:t>Kemudian</a:t>
            </a:r>
            <a:r>
              <a:rPr lang="en-US" sz="2400" dirty="0" smtClean="0"/>
              <a:t> </a:t>
            </a:r>
            <a:r>
              <a:rPr lang="en-US" sz="2400" dirty="0" err="1" smtClean="0"/>
              <a:t>modifikasi</a:t>
            </a:r>
            <a:r>
              <a:rPr lang="en-US" sz="2400" dirty="0" smtClean="0"/>
              <a:t> layout </a:t>
            </a:r>
            <a:r>
              <a:rPr lang="en-US" sz="2400" dirty="0" err="1" smtClean="0"/>
              <a:t>menyesuaikan</a:t>
            </a:r>
            <a:r>
              <a:rPr lang="en-US" sz="2400" dirty="0" smtClean="0"/>
              <a:t> </a:t>
            </a:r>
            <a:r>
              <a:rPr lang="en-US" sz="2400" dirty="0" err="1" smtClean="0"/>
              <a:t>dengan</a:t>
            </a:r>
            <a:r>
              <a:rPr lang="en-US" sz="2400" dirty="0" smtClean="0"/>
              <a:t> layout </a:t>
            </a:r>
            <a:r>
              <a:rPr lang="en-US" sz="2400" dirty="0" err="1" smtClean="0"/>
              <a:t>dari</a:t>
            </a:r>
            <a:r>
              <a:rPr lang="en-US" sz="2400" dirty="0" smtClean="0"/>
              <a:t> </a:t>
            </a:r>
            <a:r>
              <a:rPr lang="en-US" sz="2400" dirty="0" err="1" smtClean="0"/>
              <a:t>projek</a:t>
            </a:r>
            <a:r>
              <a:rPr lang="en-US" sz="2400" dirty="0" smtClean="0"/>
              <a:t> </a:t>
            </a:r>
            <a:r>
              <a:rPr lang="en-US" sz="2400" dirty="0" err="1" smtClean="0"/>
              <a:t>contoh</a:t>
            </a:r>
            <a:r>
              <a:rPr lang="en-US" sz="2400" dirty="0" smtClean="0"/>
              <a:t> </a:t>
            </a:r>
            <a:r>
              <a:rPr lang="en-US" sz="2400" dirty="0" err="1" smtClean="0"/>
              <a:t>dari</a:t>
            </a:r>
            <a:r>
              <a:rPr lang="en-US" sz="2400" dirty="0" smtClean="0"/>
              <a:t> Google.</a:t>
            </a:r>
          </a:p>
          <a:p>
            <a:r>
              <a:rPr lang="en-US" sz="2400" dirty="0" err="1" smtClean="0"/>
              <a:t>Berikutnya</a:t>
            </a:r>
            <a:r>
              <a:rPr lang="en-US" sz="2400" dirty="0" smtClean="0"/>
              <a:t> </a:t>
            </a:r>
            <a:r>
              <a:rPr lang="en-US" sz="2400" dirty="0" err="1" smtClean="0"/>
              <a:t>salin</a:t>
            </a:r>
            <a:r>
              <a:rPr lang="en-US" sz="2400" dirty="0" smtClean="0"/>
              <a:t> </a:t>
            </a:r>
            <a:r>
              <a:rPr lang="en-US" sz="2400" dirty="0" err="1" smtClean="0"/>
              <a:t>juga</a:t>
            </a:r>
            <a:r>
              <a:rPr lang="en-US" sz="2400" dirty="0" smtClean="0"/>
              <a:t> </a:t>
            </a:r>
            <a:r>
              <a:rPr lang="en-US" sz="2400" dirty="0" err="1" smtClean="0"/>
              <a:t>atribut-atribut</a:t>
            </a:r>
            <a:r>
              <a:rPr lang="en-US" sz="2400" dirty="0" smtClean="0"/>
              <a:t> </a:t>
            </a:r>
            <a:r>
              <a:rPr lang="en-US" sz="2400" dirty="0" err="1" smtClean="0"/>
              <a:t>dari</a:t>
            </a:r>
            <a:r>
              <a:rPr lang="en-US" sz="2400" dirty="0" smtClean="0"/>
              <a:t> Activity </a:t>
            </a:r>
            <a:r>
              <a:rPr lang="en-US" sz="2400" dirty="0" err="1" smtClean="0"/>
              <a:t>utama</a:t>
            </a:r>
            <a:r>
              <a:rPr lang="en-US" sz="2400" dirty="0" smtClean="0"/>
              <a:t> yang </a:t>
            </a:r>
            <a:r>
              <a:rPr lang="en-US" sz="2400" dirty="0" err="1" smtClean="0"/>
              <a:t>akan</a:t>
            </a:r>
            <a:r>
              <a:rPr lang="en-US" sz="2400" dirty="0" smtClean="0"/>
              <a:t> </a:t>
            </a:r>
            <a:r>
              <a:rPr lang="en-US" sz="2400" dirty="0" err="1" smtClean="0"/>
              <a:t>digunakan</a:t>
            </a:r>
            <a:r>
              <a:rPr lang="en-US" sz="2400" dirty="0" smtClean="0"/>
              <a:t>, </a:t>
            </a:r>
            <a:r>
              <a:rPr lang="en-US" sz="2400" dirty="0" err="1" smtClean="0"/>
              <a:t>seperti</a:t>
            </a:r>
            <a:r>
              <a:rPr lang="en-US" sz="2400" dirty="0" smtClean="0"/>
              <a:t> </a:t>
            </a:r>
            <a:r>
              <a:rPr lang="en-US" sz="2400" dirty="0"/>
              <a:t>static </a:t>
            </a:r>
            <a:r>
              <a:rPr lang="en-US" sz="2400" dirty="0" smtClean="0"/>
              <a:t>String, </a:t>
            </a:r>
            <a:r>
              <a:rPr lang="en-US" sz="2400" dirty="0" err="1" smtClean="0"/>
              <a:t>GoogleApiClient</a:t>
            </a:r>
            <a:r>
              <a:rPr lang="en-US" sz="2400" dirty="0" smtClean="0"/>
              <a:t>, </a:t>
            </a:r>
            <a:r>
              <a:rPr lang="en-US" sz="2400" dirty="0" err="1" smtClean="0"/>
              <a:t>LocationRequest</a:t>
            </a:r>
            <a:r>
              <a:rPr lang="en-US" sz="2400" dirty="0" smtClean="0"/>
              <a:t>, Location, Widget-</a:t>
            </a:r>
            <a:r>
              <a:rPr lang="en-US" sz="2400" dirty="0" err="1" smtClean="0"/>
              <a:t>widgetnya</a:t>
            </a:r>
            <a:r>
              <a:rPr lang="en-US" sz="2400" dirty="0" smtClean="0"/>
              <a:t>, </a:t>
            </a:r>
            <a:r>
              <a:rPr lang="en-US" sz="2400" dirty="0" err="1" smtClean="0"/>
              <a:t>dll</a:t>
            </a:r>
            <a:r>
              <a:rPr lang="en-US" sz="2400" dirty="0" smtClean="0"/>
              <a:t>.</a:t>
            </a:r>
          </a:p>
        </p:txBody>
      </p:sp>
    </p:spTree>
    <p:extLst>
      <p:ext uri="{BB962C8B-B14F-4D97-AF65-F5344CB8AC3E}">
        <p14:creationId xmlns:p14="http://schemas.microsoft.com/office/powerpoint/2010/main" val="28763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7</a:t>
            </a:r>
            <a:r>
              <a:rPr lang="en-US" sz="3600" b="1" dirty="0" smtClean="0"/>
              <a:t>. </a:t>
            </a:r>
            <a:r>
              <a:rPr lang="en-US" sz="3600" b="1" dirty="0" err="1" smtClean="0"/>
              <a:t>Menyesuaikan</a:t>
            </a:r>
            <a:r>
              <a:rPr lang="en-US" sz="3600" b="1" dirty="0" smtClean="0"/>
              <a:t> Layout</a:t>
            </a:r>
            <a:endParaRPr lang="en-US" sz="3600" b="1" dirty="0"/>
          </a:p>
        </p:txBody>
      </p:sp>
      <p:sp>
        <p:nvSpPr>
          <p:cNvPr id="10" name="TextBox 9"/>
          <p:cNvSpPr txBox="1"/>
          <p:nvPr/>
        </p:nvSpPr>
        <p:spPr>
          <a:xfrm>
            <a:off x="4128247" y="1389153"/>
            <a:ext cx="7801816" cy="2677656"/>
          </a:xfrm>
          <a:prstGeom prst="rect">
            <a:avLst/>
          </a:prstGeom>
          <a:noFill/>
        </p:spPr>
        <p:txBody>
          <a:bodyPr wrap="square" rtlCol="0">
            <a:spAutoFit/>
          </a:bodyPr>
          <a:lstStyle/>
          <a:p>
            <a:r>
              <a:rPr lang="en-US" sz="2400" dirty="0" err="1" smtClean="0"/>
              <a:t>Bungkus</a:t>
            </a:r>
            <a:r>
              <a:rPr lang="en-US" sz="2400" dirty="0" smtClean="0"/>
              <a:t> tag &lt;fragment&gt; </a:t>
            </a:r>
            <a:r>
              <a:rPr lang="en-US" sz="2400" dirty="0" err="1" smtClean="0"/>
              <a:t>dengan</a:t>
            </a:r>
            <a:r>
              <a:rPr lang="en-US" sz="2400" dirty="0" smtClean="0"/>
              <a:t> </a:t>
            </a:r>
            <a:r>
              <a:rPr lang="en-US" sz="2400" dirty="0" err="1" smtClean="0"/>
              <a:t>vertikal</a:t>
            </a:r>
            <a:r>
              <a:rPr lang="en-US" sz="2400" dirty="0" smtClean="0"/>
              <a:t> </a:t>
            </a:r>
            <a:r>
              <a:rPr lang="en-US" sz="2400" dirty="0" err="1" smtClean="0"/>
              <a:t>LinearLayout</a:t>
            </a:r>
            <a:r>
              <a:rPr lang="en-US" sz="2400" dirty="0" smtClean="0"/>
              <a:t>, </a:t>
            </a:r>
            <a:r>
              <a:rPr lang="en-US" sz="2400" dirty="0" err="1" smtClean="0"/>
              <a:t>tambahkan</a:t>
            </a:r>
            <a:r>
              <a:rPr lang="en-US" sz="2400" dirty="0" smtClean="0"/>
              <a:t> 2 view Button </a:t>
            </a:r>
            <a:r>
              <a:rPr lang="en-US" sz="2400" dirty="0" err="1" smtClean="0"/>
              <a:t>dan</a:t>
            </a:r>
            <a:r>
              <a:rPr lang="en-US" sz="2400" dirty="0" smtClean="0"/>
              <a:t> 3 </a:t>
            </a:r>
            <a:r>
              <a:rPr lang="en-US" sz="2400" dirty="0" err="1" smtClean="0"/>
              <a:t>TextView</a:t>
            </a:r>
            <a:r>
              <a:rPr lang="en-US" sz="2400" dirty="0"/>
              <a:t> </a:t>
            </a:r>
            <a:r>
              <a:rPr lang="en-US" sz="2400" dirty="0" smtClean="0"/>
              <a:t>di </a:t>
            </a:r>
            <a:r>
              <a:rPr lang="en-US" sz="2400" dirty="0" err="1" smtClean="0"/>
              <a:t>bawah</a:t>
            </a:r>
            <a:r>
              <a:rPr lang="en-US" sz="2400" dirty="0" smtClean="0"/>
              <a:t> tag &lt;fragment&gt;. </a:t>
            </a:r>
            <a:r>
              <a:rPr lang="en-US" sz="2400" dirty="0" err="1" smtClean="0"/>
              <a:t>Masing-masing</a:t>
            </a:r>
            <a:r>
              <a:rPr lang="en-US" sz="2400" dirty="0" smtClean="0"/>
              <a:t> Button </a:t>
            </a:r>
            <a:r>
              <a:rPr lang="en-US" sz="2400" dirty="0" err="1" smtClean="0"/>
              <a:t>untuk</a:t>
            </a:r>
            <a:r>
              <a:rPr lang="en-US" sz="2400" dirty="0" smtClean="0"/>
              <a:t> </a:t>
            </a:r>
            <a:r>
              <a:rPr lang="en-US" sz="2400" dirty="0" err="1" smtClean="0"/>
              <a:t>menjalankan</a:t>
            </a:r>
            <a:r>
              <a:rPr lang="en-US" sz="2400" dirty="0" smtClean="0"/>
              <a:t> auto update </a:t>
            </a:r>
            <a:r>
              <a:rPr lang="en-US" sz="2400" dirty="0" err="1" smtClean="0"/>
              <a:t>lokasi</a:t>
            </a:r>
            <a:r>
              <a:rPr lang="en-US" sz="2400" dirty="0" smtClean="0"/>
              <a:t> </a:t>
            </a:r>
            <a:r>
              <a:rPr lang="en-US" sz="2400" dirty="0" err="1" smtClean="0"/>
              <a:t>dan</a:t>
            </a:r>
            <a:r>
              <a:rPr lang="en-US" sz="2400" dirty="0" smtClean="0"/>
              <a:t> </a:t>
            </a:r>
            <a:r>
              <a:rPr lang="en-US" sz="2400" dirty="0" err="1" smtClean="0"/>
              <a:t>menghentikan</a:t>
            </a:r>
            <a:r>
              <a:rPr lang="en-US" sz="2400" dirty="0" smtClean="0"/>
              <a:t> auto update </a:t>
            </a:r>
            <a:r>
              <a:rPr lang="en-US" sz="2400" dirty="0" err="1" smtClean="0"/>
              <a:t>lokasi</a:t>
            </a:r>
            <a:r>
              <a:rPr lang="en-US" sz="2400" dirty="0" smtClean="0"/>
              <a:t>. 3 </a:t>
            </a:r>
            <a:r>
              <a:rPr lang="en-US" sz="2400" dirty="0" err="1" smtClean="0"/>
              <a:t>TextView</a:t>
            </a:r>
            <a:r>
              <a:rPr lang="en-US" sz="2400" dirty="0" smtClean="0"/>
              <a:t> </a:t>
            </a:r>
            <a:r>
              <a:rPr lang="en-US" sz="2400" dirty="0" err="1" smtClean="0"/>
              <a:t>masing-masing</a:t>
            </a:r>
            <a:r>
              <a:rPr lang="en-US" sz="2400" dirty="0" smtClean="0"/>
              <a:t> </a:t>
            </a:r>
            <a:r>
              <a:rPr lang="en-US" sz="2400" dirty="0" err="1" smtClean="0"/>
              <a:t>akan</a:t>
            </a:r>
            <a:r>
              <a:rPr lang="en-US" sz="2400" dirty="0" smtClean="0"/>
              <a:t> </a:t>
            </a:r>
            <a:r>
              <a:rPr lang="en-US" sz="2400" dirty="0" err="1" smtClean="0"/>
              <a:t>digunakan</a:t>
            </a:r>
            <a:r>
              <a:rPr lang="en-US" sz="2400" dirty="0" smtClean="0"/>
              <a:t> </a:t>
            </a:r>
            <a:r>
              <a:rPr lang="en-US" sz="2400" dirty="0" err="1" smtClean="0"/>
              <a:t>untuk</a:t>
            </a:r>
            <a:r>
              <a:rPr lang="en-US" sz="2400" dirty="0" smtClean="0"/>
              <a:t> </a:t>
            </a:r>
            <a:r>
              <a:rPr lang="en-US" sz="2400" dirty="0" err="1" smtClean="0"/>
              <a:t>menampilkan</a:t>
            </a:r>
            <a:r>
              <a:rPr lang="en-US" sz="2400" dirty="0" smtClean="0"/>
              <a:t> latitude, </a:t>
            </a:r>
            <a:r>
              <a:rPr lang="en-US" sz="2400" dirty="0" err="1" smtClean="0"/>
              <a:t>longtitude</a:t>
            </a:r>
            <a:r>
              <a:rPr lang="en-US" sz="2400" dirty="0" smtClean="0"/>
              <a:t>, </a:t>
            </a:r>
            <a:r>
              <a:rPr lang="en-US" sz="2400" dirty="0" err="1" smtClean="0"/>
              <a:t>dan</a:t>
            </a:r>
            <a:r>
              <a:rPr lang="en-US" sz="2400" dirty="0" smtClean="0"/>
              <a:t> </a:t>
            </a:r>
            <a:r>
              <a:rPr lang="en-US" sz="2400" dirty="0" err="1" smtClean="0"/>
              <a:t>waktu</a:t>
            </a:r>
            <a:r>
              <a:rPr lang="en-US" sz="2400" dirty="0" smtClean="0"/>
              <a:t> update </a:t>
            </a:r>
            <a:r>
              <a:rPr lang="en-US" sz="2400" dirty="0" err="1" smtClean="0"/>
              <a:t>lokasi</a:t>
            </a:r>
            <a:r>
              <a:rPr lang="en-US" sz="2400" dirty="0" smtClean="0"/>
              <a:t> </a:t>
            </a:r>
            <a:r>
              <a:rPr lang="en-US" sz="2400" dirty="0" err="1" smtClean="0"/>
              <a:t>terakhir</a:t>
            </a:r>
            <a:r>
              <a:rPr lang="en-US" sz="2400"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 y="1343027"/>
            <a:ext cx="3314700" cy="5514974"/>
          </a:xfrm>
          <a:prstGeom prst="rect">
            <a:avLst/>
          </a:prstGeom>
        </p:spPr>
      </p:pic>
    </p:spTree>
    <p:extLst>
      <p:ext uri="{BB962C8B-B14F-4D97-AF65-F5344CB8AC3E}">
        <p14:creationId xmlns:p14="http://schemas.microsoft.com/office/powerpoint/2010/main" val="1801323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8. </a:t>
            </a:r>
            <a:r>
              <a:rPr lang="en-US" sz="3600" b="1" dirty="0" err="1" smtClean="0"/>
              <a:t>Deklarasi</a:t>
            </a:r>
            <a:r>
              <a:rPr lang="en-US" sz="3600" b="1" dirty="0" smtClean="0"/>
              <a:t> </a:t>
            </a:r>
            <a:r>
              <a:rPr lang="en-US" sz="3600" b="1" dirty="0" err="1" smtClean="0"/>
              <a:t>Atribut</a:t>
            </a:r>
            <a:endParaRPr lang="en-US" sz="3600" b="1" dirty="0"/>
          </a:p>
        </p:txBody>
      </p:sp>
      <p:sp>
        <p:nvSpPr>
          <p:cNvPr id="10" name="TextBox 9"/>
          <p:cNvSpPr txBox="1"/>
          <p:nvPr/>
        </p:nvSpPr>
        <p:spPr>
          <a:xfrm>
            <a:off x="7174691" y="1389153"/>
            <a:ext cx="4755372" cy="2677656"/>
          </a:xfrm>
          <a:prstGeom prst="rect">
            <a:avLst/>
          </a:prstGeom>
          <a:noFill/>
        </p:spPr>
        <p:txBody>
          <a:bodyPr wrap="square" rtlCol="0">
            <a:spAutoFit/>
          </a:bodyPr>
          <a:lstStyle/>
          <a:p>
            <a:r>
              <a:rPr lang="en-US" sz="2400" dirty="0" err="1" smtClean="0"/>
              <a:t>Deklarasikan</a:t>
            </a:r>
            <a:r>
              <a:rPr lang="en-US" sz="2400" dirty="0" smtClean="0"/>
              <a:t> </a:t>
            </a:r>
            <a:r>
              <a:rPr lang="en-US" sz="2400" dirty="0" err="1" smtClean="0"/>
              <a:t>atribut-atribut</a:t>
            </a:r>
            <a:r>
              <a:rPr lang="en-US" sz="2400" dirty="0" smtClean="0"/>
              <a:t> yang </a:t>
            </a:r>
            <a:r>
              <a:rPr lang="en-US" sz="2400" dirty="0" err="1" smtClean="0"/>
              <a:t>akan</a:t>
            </a:r>
            <a:r>
              <a:rPr lang="en-US" sz="2400" dirty="0" smtClean="0"/>
              <a:t> </a:t>
            </a:r>
            <a:r>
              <a:rPr lang="en-US" sz="2400" dirty="0" err="1" smtClean="0"/>
              <a:t>digunakan</a:t>
            </a:r>
            <a:r>
              <a:rPr lang="en-US" sz="2400" dirty="0" smtClean="0"/>
              <a:t>, </a:t>
            </a:r>
            <a:r>
              <a:rPr lang="en-US" sz="2400" dirty="0" err="1" smtClean="0"/>
              <a:t>terutama</a:t>
            </a:r>
            <a:r>
              <a:rPr lang="en-US" sz="2400" dirty="0"/>
              <a:t> </a:t>
            </a:r>
            <a:r>
              <a:rPr lang="en-US" sz="2400" b="1" dirty="0" err="1"/>
              <a:t>GoogleApiClient</a:t>
            </a:r>
            <a:r>
              <a:rPr lang="en-US" sz="2400" dirty="0"/>
              <a:t> </a:t>
            </a:r>
            <a:r>
              <a:rPr lang="en-US" sz="2400" b="1" dirty="0" err="1" smtClean="0"/>
              <a:t>mGoogleApiClien</a:t>
            </a:r>
            <a:r>
              <a:rPr lang="en-US" sz="2400" dirty="0"/>
              <a:t>, </a:t>
            </a:r>
            <a:r>
              <a:rPr lang="en-US" sz="2400" b="1" dirty="0" err="1"/>
              <a:t>LocationRequest</a:t>
            </a:r>
            <a:r>
              <a:rPr lang="en-US" sz="2400" dirty="0"/>
              <a:t> </a:t>
            </a:r>
            <a:r>
              <a:rPr lang="en-US" sz="2400" b="1" dirty="0" err="1" smtClean="0"/>
              <a:t>mLocationRequest</a:t>
            </a:r>
            <a:r>
              <a:rPr lang="en-US" sz="2400" dirty="0" smtClean="0"/>
              <a:t>, </a:t>
            </a:r>
            <a:r>
              <a:rPr lang="en-US" sz="2400" dirty="0" err="1" smtClean="0"/>
              <a:t>dan</a:t>
            </a:r>
            <a:r>
              <a:rPr lang="en-US" sz="2400" dirty="0"/>
              <a:t> </a:t>
            </a:r>
            <a:r>
              <a:rPr lang="en-US" sz="2400" b="1" dirty="0"/>
              <a:t>Location</a:t>
            </a:r>
            <a:r>
              <a:rPr lang="en-US" sz="2400" dirty="0"/>
              <a:t> </a:t>
            </a:r>
            <a:r>
              <a:rPr lang="en-US" sz="2400" b="1" dirty="0" err="1"/>
              <a:t>mCurrentLocation</a:t>
            </a:r>
            <a:endParaRPr lang="en-US" sz="24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6450648" cy="5514974"/>
          </a:xfrm>
          <a:prstGeom prst="rect">
            <a:avLst/>
          </a:prstGeom>
        </p:spPr>
      </p:pic>
    </p:spTree>
    <p:extLst>
      <p:ext uri="{BB962C8B-B14F-4D97-AF65-F5344CB8AC3E}">
        <p14:creationId xmlns:p14="http://schemas.microsoft.com/office/powerpoint/2010/main" val="579982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a:t>9</a:t>
            </a:r>
            <a:r>
              <a:rPr lang="en-US" sz="3600" b="1" dirty="0" smtClean="0"/>
              <a:t>. </a:t>
            </a:r>
            <a:r>
              <a:rPr lang="en-US" sz="3600" b="1" dirty="0" err="1" smtClean="0"/>
              <a:t>Implementasi</a:t>
            </a:r>
            <a:r>
              <a:rPr lang="en-US" sz="3600" b="1" dirty="0" smtClean="0"/>
              <a:t> Interface</a:t>
            </a:r>
            <a:endParaRPr lang="en-US" sz="3600" b="1" dirty="0"/>
          </a:p>
        </p:txBody>
      </p:sp>
      <p:sp>
        <p:nvSpPr>
          <p:cNvPr id="10" name="TextBox 9"/>
          <p:cNvSpPr txBox="1"/>
          <p:nvPr/>
        </p:nvSpPr>
        <p:spPr>
          <a:xfrm>
            <a:off x="7834313" y="1389153"/>
            <a:ext cx="4095750" cy="3908762"/>
          </a:xfrm>
          <a:prstGeom prst="rect">
            <a:avLst/>
          </a:prstGeom>
          <a:noFill/>
        </p:spPr>
        <p:txBody>
          <a:bodyPr wrap="square" rtlCol="0">
            <a:spAutoFit/>
          </a:bodyPr>
          <a:lstStyle/>
          <a:p>
            <a:r>
              <a:rPr lang="en-US" sz="2400" dirty="0" err="1" smtClean="0"/>
              <a:t>Implementasikan</a:t>
            </a:r>
            <a:r>
              <a:rPr lang="en-US" sz="2400" dirty="0" smtClean="0"/>
              <a:t> interface </a:t>
            </a:r>
            <a:r>
              <a:rPr lang="en-US" sz="2400" dirty="0" err="1" smtClean="0"/>
              <a:t>tambahan</a:t>
            </a:r>
            <a:r>
              <a:rPr lang="en-US" sz="2400" dirty="0" smtClean="0"/>
              <a:t> </a:t>
            </a:r>
            <a:r>
              <a:rPr lang="en-US" sz="2400" dirty="0" err="1" smtClean="0"/>
              <a:t>seperti</a:t>
            </a:r>
            <a:r>
              <a:rPr lang="en-US" sz="2400" dirty="0" smtClean="0"/>
              <a:t> </a:t>
            </a:r>
            <a:r>
              <a:rPr lang="en-US" sz="2400" b="1" dirty="0" err="1" smtClean="0"/>
              <a:t>GoogleApiClient</a:t>
            </a:r>
            <a:r>
              <a:rPr lang="en-US" sz="2400" b="1" dirty="0" smtClean="0"/>
              <a:t>.</a:t>
            </a:r>
          </a:p>
          <a:p>
            <a:r>
              <a:rPr lang="en-US" sz="2400" b="1" dirty="0" err="1" smtClean="0"/>
              <a:t>ConnectionCallbacks</a:t>
            </a:r>
            <a:r>
              <a:rPr lang="en-US" sz="2400" dirty="0"/>
              <a:t>,</a:t>
            </a:r>
            <a:br>
              <a:rPr lang="en-US" sz="2400" dirty="0"/>
            </a:br>
            <a:r>
              <a:rPr lang="en-US" sz="2400" b="1" dirty="0" err="1" smtClean="0"/>
              <a:t>GoogleApiClient</a:t>
            </a:r>
            <a:r>
              <a:rPr lang="en-US" sz="2400" b="1" dirty="0" smtClean="0"/>
              <a:t>.</a:t>
            </a:r>
          </a:p>
          <a:p>
            <a:r>
              <a:rPr lang="en-US" sz="2400" b="1" dirty="0" err="1" smtClean="0"/>
              <a:t>OnConnectionFailedListener</a:t>
            </a:r>
            <a:r>
              <a:rPr lang="en-US" sz="2400" b="1" dirty="0" smtClean="0"/>
              <a:t> </a:t>
            </a:r>
            <a:r>
              <a:rPr lang="en-US" sz="2400" dirty="0" err="1" smtClean="0"/>
              <a:t>dan</a:t>
            </a:r>
            <a:r>
              <a:rPr lang="en-US" sz="2400" dirty="0" smtClean="0"/>
              <a:t> </a:t>
            </a:r>
            <a:r>
              <a:rPr lang="en-US" sz="2400" b="1" dirty="0" err="1" smtClean="0"/>
              <a:t>LocationListener</a:t>
            </a:r>
            <a:r>
              <a:rPr lang="en-US" sz="2400" dirty="0" smtClean="0"/>
              <a:t>.</a:t>
            </a:r>
          </a:p>
          <a:p>
            <a:r>
              <a:rPr lang="en-US" sz="2000" dirty="0" smtClean="0"/>
              <a:t>Tips: </a:t>
            </a:r>
            <a:r>
              <a:rPr lang="en-US" sz="2000" dirty="0" err="1" smtClean="0"/>
              <a:t>tekan</a:t>
            </a:r>
            <a:r>
              <a:rPr lang="en-US" sz="2000" dirty="0" smtClean="0"/>
              <a:t> ctrl + </a:t>
            </a:r>
            <a:r>
              <a:rPr lang="en-US" sz="2000" dirty="0" err="1" smtClean="0"/>
              <a:t>i</a:t>
            </a:r>
            <a:r>
              <a:rPr lang="en-US" sz="2000" dirty="0" smtClean="0"/>
              <a:t> (</a:t>
            </a:r>
            <a:r>
              <a:rPr lang="en-US" sz="2000" dirty="0" err="1" smtClean="0"/>
              <a:t>dengan</a:t>
            </a:r>
            <a:r>
              <a:rPr lang="en-US" sz="2000" dirty="0" smtClean="0"/>
              <a:t> </a:t>
            </a:r>
            <a:r>
              <a:rPr lang="en-US" sz="2000" dirty="0" err="1" smtClean="0"/>
              <a:t>kursor</a:t>
            </a:r>
            <a:r>
              <a:rPr lang="en-US" sz="2000" dirty="0" smtClean="0"/>
              <a:t> </a:t>
            </a:r>
            <a:r>
              <a:rPr lang="en-US" sz="2000" dirty="0" err="1" smtClean="0"/>
              <a:t>aktif</a:t>
            </a:r>
            <a:r>
              <a:rPr lang="en-US" sz="2000" dirty="0" smtClean="0"/>
              <a:t> di </a:t>
            </a:r>
            <a:r>
              <a:rPr lang="en-US" sz="2000" dirty="0" err="1" smtClean="0"/>
              <a:t>dalam</a:t>
            </a:r>
            <a:r>
              <a:rPr lang="en-US" sz="2000" dirty="0" smtClean="0"/>
              <a:t> </a:t>
            </a:r>
            <a:r>
              <a:rPr lang="en-US" sz="2000" dirty="0" err="1" smtClean="0"/>
              <a:t>kelas</a:t>
            </a:r>
            <a:r>
              <a:rPr lang="en-US" sz="2000" dirty="0" smtClean="0"/>
              <a:t> </a:t>
            </a:r>
            <a:r>
              <a:rPr lang="en-US" sz="2000" dirty="0" err="1" smtClean="0"/>
              <a:t>MapsActivity</a:t>
            </a:r>
            <a:r>
              <a:rPr lang="en-US" sz="2000" dirty="0" smtClean="0"/>
              <a:t>) </a:t>
            </a:r>
            <a:r>
              <a:rPr lang="en-US" sz="2000" dirty="0" err="1" smtClean="0"/>
              <a:t>untuk</a:t>
            </a:r>
            <a:r>
              <a:rPr lang="en-US" sz="2000" dirty="0" smtClean="0"/>
              <a:t> auto implement </a:t>
            </a:r>
            <a:r>
              <a:rPr lang="en-US" sz="2000" dirty="0" err="1" smtClean="0"/>
              <a:t>semua</a:t>
            </a:r>
            <a:r>
              <a:rPr lang="en-US" sz="2000" dirty="0" smtClean="0"/>
              <a:t> method yang </a:t>
            </a:r>
            <a:r>
              <a:rPr lang="en-US" sz="2000" dirty="0" err="1" smtClean="0"/>
              <a:t>harus</a:t>
            </a:r>
            <a:r>
              <a:rPr lang="en-US" sz="2000" dirty="0" smtClean="0"/>
              <a:t> </a:t>
            </a:r>
            <a:r>
              <a:rPr lang="en-US" sz="2000" dirty="0" err="1" smtClean="0"/>
              <a:t>diimplementasi</a:t>
            </a:r>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89153"/>
            <a:ext cx="7200900" cy="1079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3" y="2514780"/>
            <a:ext cx="7200900" cy="3683000"/>
          </a:xfrm>
          <a:prstGeom prst="rect">
            <a:avLst/>
          </a:prstGeom>
        </p:spPr>
      </p:pic>
    </p:spTree>
    <p:extLst>
      <p:ext uri="{BB962C8B-B14F-4D97-AF65-F5344CB8AC3E}">
        <p14:creationId xmlns:p14="http://schemas.microsoft.com/office/powerpoint/2010/main" val="1988108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10. </a:t>
            </a:r>
            <a:r>
              <a:rPr lang="en-US" sz="3600" b="1" dirty="0" err="1" smtClean="0"/>
              <a:t>onConnected</a:t>
            </a:r>
            <a:endParaRPr lang="en-US" sz="3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3027"/>
            <a:ext cx="11572875" cy="5505806"/>
          </a:xfrm>
          <a:prstGeom prst="rect">
            <a:avLst/>
          </a:prstGeom>
        </p:spPr>
      </p:pic>
    </p:spTree>
    <p:extLst>
      <p:ext uri="{BB962C8B-B14F-4D97-AF65-F5344CB8AC3E}">
        <p14:creationId xmlns:p14="http://schemas.microsoft.com/office/powerpoint/2010/main" val="5303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11. </a:t>
            </a:r>
            <a:r>
              <a:rPr lang="en-US" sz="3600" b="1" dirty="0" err="1" smtClean="0"/>
              <a:t>onConnected</a:t>
            </a:r>
            <a:r>
              <a:rPr lang="en-US" sz="3600" b="1" dirty="0" smtClean="0"/>
              <a:t> (</a:t>
            </a:r>
            <a:r>
              <a:rPr lang="en-US" sz="3600" b="1" dirty="0" err="1" smtClean="0"/>
              <a:t>lanjutan</a:t>
            </a:r>
            <a:r>
              <a:rPr lang="en-US" sz="3600" b="1" dirty="0" smtClean="0"/>
              <a:t> 2)</a:t>
            </a:r>
            <a:endParaRPr lang="en-US" sz="3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5"/>
            <a:ext cx="11461935" cy="3820645"/>
          </a:xfrm>
          <a:prstGeom prst="rect">
            <a:avLst/>
          </a:prstGeom>
        </p:spPr>
      </p:pic>
    </p:spTree>
    <p:extLst>
      <p:ext uri="{BB962C8B-B14F-4D97-AF65-F5344CB8AC3E}">
        <p14:creationId xmlns:p14="http://schemas.microsoft.com/office/powerpoint/2010/main" val="431747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12</a:t>
            </a:r>
            <a:r>
              <a:rPr lang="en-US" sz="3600" b="1" dirty="0"/>
              <a:t>. </a:t>
            </a:r>
            <a:r>
              <a:rPr lang="en-US" sz="3600" b="1" dirty="0" err="1" smtClean="0"/>
              <a:t>onConnectionSuspended</a:t>
            </a:r>
            <a:endParaRPr lang="en-US" sz="3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9425480" cy="1857374"/>
          </a:xfrm>
          <a:prstGeom prst="rect">
            <a:avLst/>
          </a:prstGeom>
        </p:spPr>
      </p:pic>
      <p:sp>
        <p:nvSpPr>
          <p:cNvPr id="6" name="TextBox 5"/>
          <p:cNvSpPr txBox="1"/>
          <p:nvPr/>
        </p:nvSpPr>
        <p:spPr>
          <a:xfrm>
            <a:off x="633413" y="3200400"/>
            <a:ext cx="10939462" cy="1569660"/>
          </a:xfrm>
          <a:prstGeom prst="rect">
            <a:avLst/>
          </a:prstGeom>
          <a:noFill/>
        </p:spPr>
        <p:txBody>
          <a:bodyPr wrap="square" rtlCol="0">
            <a:spAutoFit/>
          </a:bodyPr>
          <a:lstStyle/>
          <a:p>
            <a:r>
              <a:rPr lang="en-US" sz="2400" dirty="0" err="1" smtClean="0"/>
              <a:t>onConnectionSuspended</a:t>
            </a:r>
            <a:r>
              <a:rPr lang="en-US" sz="2400" dirty="0" smtClean="0"/>
              <a:t> </a:t>
            </a:r>
            <a:r>
              <a:rPr lang="en-US" sz="2400" dirty="0" err="1" smtClean="0"/>
              <a:t>akan</a:t>
            </a:r>
            <a:r>
              <a:rPr lang="en-US" sz="2400" dirty="0" smtClean="0"/>
              <a:t> </a:t>
            </a:r>
            <a:r>
              <a:rPr lang="en-US" sz="2400" dirty="0" err="1" smtClean="0"/>
              <a:t>terpanggil</a:t>
            </a:r>
            <a:r>
              <a:rPr lang="en-US" sz="2400" dirty="0" smtClean="0"/>
              <a:t> </a:t>
            </a:r>
            <a:r>
              <a:rPr lang="en-US" sz="2400" dirty="0" err="1" smtClean="0"/>
              <a:t>jika</a:t>
            </a:r>
            <a:r>
              <a:rPr lang="en-US" sz="2400" dirty="0" smtClean="0"/>
              <a:t> </a:t>
            </a:r>
            <a:r>
              <a:rPr lang="en-US" sz="2400" dirty="0" err="1" smtClean="0"/>
              <a:t>koneksi</a:t>
            </a:r>
            <a:r>
              <a:rPr lang="en-US" sz="2400" dirty="0" smtClean="0"/>
              <a:t> </a:t>
            </a:r>
            <a:r>
              <a:rPr lang="en-US" sz="2400" dirty="0" err="1" smtClean="0"/>
              <a:t>dengan</a:t>
            </a:r>
            <a:r>
              <a:rPr lang="en-US" sz="2400" dirty="0" smtClean="0"/>
              <a:t> Google Play Service </a:t>
            </a:r>
            <a:r>
              <a:rPr lang="en-US" sz="2400" dirty="0" err="1" smtClean="0"/>
              <a:t>terputus</a:t>
            </a:r>
            <a:r>
              <a:rPr lang="en-US" sz="2400" dirty="0" smtClean="0"/>
              <a:t>. </a:t>
            </a:r>
            <a:r>
              <a:rPr lang="en-US" sz="2400" dirty="0" err="1" smtClean="0"/>
              <a:t>Terputusnya</a:t>
            </a:r>
            <a:r>
              <a:rPr lang="en-US" sz="2400" dirty="0" smtClean="0"/>
              <a:t> </a:t>
            </a:r>
            <a:r>
              <a:rPr lang="en-US" sz="2400" dirty="0" err="1" smtClean="0"/>
              <a:t>koneksi</a:t>
            </a:r>
            <a:r>
              <a:rPr lang="en-US" sz="2400" dirty="0" smtClean="0"/>
              <a:t> </a:t>
            </a:r>
            <a:r>
              <a:rPr lang="en-US" sz="2400" dirty="0" err="1" smtClean="0"/>
              <a:t>dengan</a:t>
            </a:r>
            <a:r>
              <a:rPr lang="en-US" sz="2400" dirty="0" smtClean="0"/>
              <a:t> Google Play Service </a:t>
            </a:r>
            <a:r>
              <a:rPr lang="en-US" sz="2400" dirty="0" err="1" smtClean="0"/>
              <a:t>ini</a:t>
            </a:r>
            <a:r>
              <a:rPr lang="en-US" sz="2400" dirty="0" smtClean="0"/>
              <a:t> </a:t>
            </a:r>
            <a:r>
              <a:rPr lang="en-US" sz="2400" dirty="0" err="1" smtClean="0"/>
              <a:t>dapat</a:t>
            </a:r>
            <a:r>
              <a:rPr lang="en-US" sz="2400" dirty="0" smtClean="0"/>
              <a:t> </a:t>
            </a:r>
            <a:r>
              <a:rPr lang="en-US" sz="2400" dirty="0" err="1" smtClean="0"/>
              <a:t>terjadi</a:t>
            </a:r>
            <a:r>
              <a:rPr lang="en-US" sz="2400" dirty="0" smtClean="0"/>
              <a:t> </a:t>
            </a:r>
            <a:r>
              <a:rPr lang="en-US" sz="2400" dirty="0" err="1" smtClean="0"/>
              <a:t>karena</a:t>
            </a:r>
            <a:r>
              <a:rPr lang="en-US" sz="2400" dirty="0" smtClean="0"/>
              <a:t> </a:t>
            </a:r>
            <a:r>
              <a:rPr lang="en-US" sz="2400" dirty="0" err="1" smtClean="0"/>
              <a:t>beberapa</a:t>
            </a:r>
            <a:r>
              <a:rPr lang="en-US" sz="2400" dirty="0" smtClean="0"/>
              <a:t> </a:t>
            </a:r>
            <a:r>
              <a:rPr lang="en-US" sz="2400" dirty="0" err="1" smtClean="0"/>
              <a:t>hal</a:t>
            </a:r>
            <a:r>
              <a:rPr lang="en-US" sz="2400" dirty="0" smtClean="0"/>
              <a:t>. Agar </a:t>
            </a:r>
            <a:r>
              <a:rPr lang="en-US" sz="2400" dirty="0" err="1" smtClean="0"/>
              <a:t>dapat</a:t>
            </a:r>
            <a:r>
              <a:rPr lang="en-US" sz="2400" dirty="0" smtClean="0"/>
              <a:t> </a:t>
            </a:r>
            <a:r>
              <a:rPr lang="en-US" sz="2400" dirty="0" err="1" smtClean="0"/>
              <a:t>terhubung</a:t>
            </a:r>
            <a:r>
              <a:rPr lang="en-US" sz="2400" dirty="0" smtClean="0"/>
              <a:t> </a:t>
            </a:r>
            <a:r>
              <a:rPr lang="en-US" sz="2400" dirty="0" err="1" smtClean="0"/>
              <a:t>kembali</a:t>
            </a:r>
            <a:r>
              <a:rPr lang="en-US" sz="2400" dirty="0" smtClean="0"/>
              <a:t>, </a:t>
            </a:r>
            <a:r>
              <a:rPr lang="en-US" sz="2400" dirty="0" err="1" smtClean="0"/>
              <a:t>kita</a:t>
            </a:r>
            <a:r>
              <a:rPr lang="en-US" sz="2400" dirty="0" smtClean="0"/>
              <a:t> </a:t>
            </a:r>
            <a:r>
              <a:rPr lang="en-US" sz="2400" dirty="0" err="1" smtClean="0"/>
              <a:t>harus</a:t>
            </a:r>
            <a:r>
              <a:rPr lang="en-US" sz="2400" dirty="0" smtClean="0"/>
              <a:t> </a:t>
            </a:r>
            <a:r>
              <a:rPr lang="en-US" sz="2400" dirty="0" err="1" smtClean="0"/>
              <a:t>memanggil</a:t>
            </a:r>
            <a:r>
              <a:rPr lang="en-US" sz="2400" dirty="0" smtClean="0"/>
              <a:t> method </a:t>
            </a:r>
            <a:r>
              <a:rPr lang="en-US" sz="2400" b="1" dirty="0" smtClean="0"/>
              <a:t>connect()</a:t>
            </a:r>
            <a:r>
              <a:rPr lang="en-US" sz="2400" b="1" i="1" dirty="0" smtClean="0"/>
              <a:t>.</a:t>
            </a:r>
            <a:endParaRPr lang="en-US" sz="2000" b="1" dirty="0" smtClean="0"/>
          </a:p>
        </p:txBody>
      </p:sp>
    </p:spTree>
    <p:extLst>
      <p:ext uri="{BB962C8B-B14F-4D97-AF65-F5344CB8AC3E}">
        <p14:creationId xmlns:p14="http://schemas.microsoft.com/office/powerpoint/2010/main" val="19315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13. </a:t>
            </a:r>
            <a:r>
              <a:rPr lang="en-US" sz="3600" b="1" dirty="0" err="1" smtClean="0"/>
              <a:t>onConnectionFailed</a:t>
            </a:r>
            <a:endParaRPr lang="en-US" sz="3600" b="1" dirty="0"/>
          </a:p>
        </p:txBody>
      </p:sp>
      <p:sp>
        <p:nvSpPr>
          <p:cNvPr id="6" name="TextBox 5"/>
          <p:cNvSpPr txBox="1"/>
          <p:nvPr/>
        </p:nvSpPr>
        <p:spPr>
          <a:xfrm>
            <a:off x="633413" y="2675964"/>
            <a:ext cx="10939462" cy="1569660"/>
          </a:xfrm>
          <a:prstGeom prst="rect">
            <a:avLst/>
          </a:prstGeom>
          <a:noFill/>
        </p:spPr>
        <p:txBody>
          <a:bodyPr wrap="square" rtlCol="0">
            <a:spAutoFit/>
          </a:bodyPr>
          <a:lstStyle/>
          <a:p>
            <a:r>
              <a:rPr lang="en-US" sz="2400" dirty="0" err="1" smtClean="0"/>
              <a:t>Sementara</a:t>
            </a:r>
            <a:r>
              <a:rPr lang="en-US" sz="2400" dirty="0" smtClean="0"/>
              <a:t> </a:t>
            </a:r>
            <a:r>
              <a:rPr lang="en-US" sz="2400" dirty="0" err="1" smtClean="0"/>
              <a:t>onConnectionFailed</a:t>
            </a:r>
            <a:r>
              <a:rPr lang="en-US" sz="2400" dirty="0" smtClean="0"/>
              <a:t> </a:t>
            </a:r>
            <a:r>
              <a:rPr lang="en-US" sz="2400" dirty="0" err="1" smtClean="0"/>
              <a:t>ini</a:t>
            </a:r>
            <a:r>
              <a:rPr lang="en-US" sz="2400" dirty="0" smtClean="0"/>
              <a:t> </a:t>
            </a:r>
            <a:r>
              <a:rPr lang="en-US" sz="2400" dirty="0" err="1" smtClean="0"/>
              <a:t>dikosongkan</a:t>
            </a:r>
            <a:r>
              <a:rPr lang="en-US" sz="2400" dirty="0" smtClean="0"/>
              <a:t> </a:t>
            </a:r>
            <a:r>
              <a:rPr lang="en-US" sz="2400" dirty="0" err="1" smtClean="0"/>
              <a:t>dulu</a:t>
            </a:r>
            <a:r>
              <a:rPr lang="en-US" sz="2400" dirty="0" smtClean="0"/>
              <a:t>. Method </a:t>
            </a:r>
            <a:r>
              <a:rPr lang="en-US" sz="2400" dirty="0" err="1" smtClean="0"/>
              <a:t>ini</a:t>
            </a:r>
            <a:r>
              <a:rPr lang="en-US" sz="2400" dirty="0" smtClean="0"/>
              <a:t> </a:t>
            </a:r>
            <a:r>
              <a:rPr lang="en-US" sz="2400" dirty="0" err="1" smtClean="0"/>
              <a:t>terpanggil</a:t>
            </a:r>
            <a:r>
              <a:rPr lang="en-US" sz="2400" dirty="0" smtClean="0"/>
              <a:t> </a:t>
            </a:r>
            <a:r>
              <a:rPr lang="en-US" sz="2400" dirty="0" err="1" smtClean="0"/>
              <a:t>jika</a:t>
            </a:r>
            <a:r>
              <a:rPr lang="en-US" sz="2400" dirty="0" smtClean="0"/>
              <a:t> </a:t>
            </a:r>
            <a:r>
              <a:rPr lang="en-US" sz="2400" dirty="0" err="1" smtClean="0"/>
              <a:t>GoogleApiClient</a:t>
            </a:r>
            <a:r>
              <a:rPr lang="en-US" sz="2400" dirty="0" smtClean="0"/>
              <a:t> </a:t>
            </a:r>
            <a:r>
              <a:rPr lang="en-US" sz="2400" dirty="0" err="1" smtClean="0"/>
              <a:t>gagal</a:t>
            </a:r>
            <a:r>
              <a:rPr lang="en-US" sz="2400" dirty="0" smtClean="0"/>
              <a:t> </a:t>
            </a:r>
            <a:r>
              <a:rPr lang="en-US" sz="2400" dirty="0" err="1" smtClean="0"/>
              <a:t>terhubung</a:t>
            </a:r>
            <a:r>
              <a:rPr lang="en-US" sz="2400" dirty="0" smtClean="0"/>
              <a:t> </a:t>
            </a:r>
            <a:r>
              <a:rPr lang="en-US" sz="2400" dirty="0" err="1" smtClean="0"/>
              <a:t>dengan</a:t>
            </a:r>
            <a:r>
              <a:rPr lang="en-US" sz="2400" dirty="0" smtClean="0"/>
              <a:t> Google Play Service. </a:t>
            </a:r>
            <a:r>
              <a:rPr lang="en-US" sz="2400" dirty="0" err="1" smtClean="0"/>
              <a:t>Melalui</a:t>
            </a:r>
            <a:r>
              <a:rPr lang="en-US" sz="2400" dirty="0" smtClean="0"/>
              <a:t> </a:t>
            </a:r>
            <a:r>
              <a:rPr lang="en-US" sz="2400" dirty="0" err="1" smtClean="0"/>
              <a:t>javadoc</a:t>
            </a:r>
            <a:r>
              <a:rPr lang="en-US" sz="2400" dirty="0" smtClean="0"/>
              <a:t> </a:t>
            </a:r>
            <a:r>
              <a:rPr lang="en-US" sz="2400" dirty="0" err="1" smtClean="0"/>
              <a:t>mungkin</a:t>
            </a:r>
            <a:r>
              <a:rPr lang="en-US" sz="2400" dirty="0" smtClean="0"/>
              <a:t> </a:t>
            </a:r>
            <a:r>
              <a:rPr lang="en-US" sz="2400" dirty="0" err="1" smtClean="0"/>
              <a:t>kita</a:t>
            </a:r>
            <a:r>
              <a:rPr lang="en-US" sz="2400" dirty="0" smtClean="0"/>
              <a:t> </a:t>
            </a:r>
            <a:r>
              <a:rPr lang="en-US" sz="2400" dirty="0" err="1" smtClean="0"/>
              <a:t>dapat</a:t>
            </a:r>
            <a:r>
              <a:rPr lang="en-US" sz="2400" dirty="0" smtClean="0"/>
              <a:t> </a:t>
            </a:r>
            <a:r>
              <a:rPr lang="en-US" sz="2400" dirty="0" err="1" smtClean="0"/>
              <a:t>melihat</a:t>
            </a:r>
            <a:r>
              <a:rPr lang="en-US" sz="2400" dirty="0" smtClean="0"/>
              <a:t> error code yang </a:t>
            </a:r>
            <a:r>
              <a:rPr lang="en-US" sz="2400" dirty="0" err="1" smtClean="0"/>
              <a:t>dibawa</a:t>
            </a:r>
            <a:r>
              <a:rPr lang="en-US" sz="2400" dirty="0" smtClean="0"/>
              <a:t> </a:t>
            </a:r>
            <a:r>
              <a:rPr lang="en-US" sz="2400" dirty="0" err="1" smtClean="0"/>
              <a:t>oleh</a:t>
            </a:r>
            <a:r>
              <a:rPr lang="en-US" sz="2400" dirty="0" smtClean="0"/>
              <a:t> </a:t>
            </a:r>
            <a:r>
              <a:rPr lang="en-US" sz="2400" b="1" dirty="0" err="1" smtClean="0"/>
              <a:t>ConnectionResult</a:t>
            </a:r>
            <a:r>
              <a:rPr lang="en-US" sz="2400" dirty="0" smtClean="0"/>
              <a:t> </a:t>
            </a:r>
            <a:r>
              <a:rPr lang="en-US" sz="2400" dirty="0" err="1" smtClean="0"/>
              <a:t>dalam</a:t>
            </a:r>
            <a:r>
              <a:rPr lang="en-US" sz="2400" dirty="0" smtClean="0"/>
              <a:t> method </a:t>
            </a:r>
            <a:r>
              <a:rPr lang="en-US" sz="2400" b="1" dirty="0" err="1" smtClean="0"/>
              <a:t>onConnectionFailed</a:t>
            </a:r>
            <a:r>
              <a:rPr lang="en-US" sz="2400" dirty="0" smtClean="0"/>
              <a:t>.</a:t>
            </a:r>
            <a:endParaRPr lang="en-US" sz="24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5"/>
            <a:ext cx="11063394" cy="1332939"/>
          </a:xfrm>
          <a:prstGeom prst="rect">
            <a:avLst/>
          </a:prstGeom>
        </p:spPr>
      </p:pic>
    </p:spTree>
    <p:extLst>
      <p:ext uri="{BB962C8B-B14F-4D97-AF65-F5344CB8AC3E}">
        <p14:creationId xmlns:p14="http://schemas.microsoft.com/office/powerpoint/2010/main" val="1672452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14</a:t>
            </a:r>
            <a:r>
              <a:rPr lang="en-US" sz="3600" b="1" dirty="0"/>
              <a:t>. </a:t>
            </a:r>
            <a:r>
              <a:rPr lang="en-US" sz="3600" b="1" dirty="0" err="1"/>
              <a:t>onLocationChanged</a:t>
            </a:r>
            <a:endParaRPr lang="en-US" sz="3600" b="1" dirty="0"/>
          </a:p>
        </p:txBody>
      </p:sp>
      <p:sp>
        <p:nvSpPr>
          <p:cNvPr id="6" name="TextBox 5"/>
          <p:cNvSpPr txBox="1"/>
          <p:nvPr/>
        </p:nvSpPr>
        <p:spPr>
          <a:xfrm>
            <a:off x="633413" y="3274449"/>
            <a:ext cx="10939462" cy="1200329"/>
          </a:xfrm>
          <a:prstGeom prst="rect">
            <a:avLst/>
          </a:prstGeom>
          <a:noFill/>
        </p:spPr>
        <p:txBody>
          <a:bodyPr wrap="square" rtlCol="0">
            <a:spAutoFit/>
          </a:bodyPr>
          <a:lstStyle/>
          <a:p>
            <a:r>
              <a:rPr lang="en-US" sz="2400" dirty="0" err="1" smtClean="0"/>
              <a:t>Sesuai</a:t>
            </a:r>
            <a:r>
              <a:rPr lang="en-US" sz="2400" dirty="0" smtClean="0"/>
              <a:t> </a:t>
            </a:r>
            <a:r>
              <a:rPr lang="en-US" sz="2400" dirty="0" err="1" smtClean="0"/>
              <a:t>namanya</a:t>
            </a:r>
            <a:r>
              <a:rPr lang="en-US" sz="2400" dirty="0" smtClean="0"/>
              <a:t>, method </a:t>
            </a:r>
            <a:r>
              <a:rPr lang="en-US" sz="2400" dirty="0" err="1" smtClean="0"/>
              <a:t>ini</a:t>
            </a:r>
            <a:r>
              <a:rPr lang="en-US" sz="2400" dirty="0" smtClean="0"/>
              <a:t> </a:t>
            </a:r>
            <a:r>
              <a:rPr lang="en-US" sz="2400" dirty="0" err="1" smtClean="0"/>
              <a:t>terpanggil</a:t>
            </a:r>
            <a:r>
              <a:rPr lang="en-US" sz="2400" dirty="0" smtClean="0"/>
              <a:t> </a:t>
            </a:r>
            <a:r>
              <a:rPr lang="en-US" sz="2400" dirty="0" err="1" smtClean="0"/>
              <a:t>jika</a:t>
            </a:r>
            <a:r>
              <a:rPr lang="en-US" sz="2400" dirty="0" smtClean="0"/>
              <a:t> </a:t>
            </a:r>
            <a:r>
              <a:rPr lang="en-US" sz="2400" dirty="0" err="1" smtClean="0"/>
              <a:t>lokasi</a:t>
            </a:r>
            <a:r>
              <a:rPr lang="en-US" sz="2400" dirty="0" smtClean="0"/>
              <a:t> device </a:t>
            </a:r>
            <a:r>
              <a:rPr lang="en-US" sz="2400" dirty="0" err="1" smtClean="0"/>
              <a:t>pengguna</a:t>
            </a:r>
            <a:r>
              <a:rPr lang="en-US" sz="2400" dirty="0" smtClean="0"/>
              <a:t> </a:t>
            </a:r>
            <a:r>
              <a:rPr lang="en-US" sz="2400" dirty="0" err="1" smtClean="0"/>
              <a:t>berubah</a:t>
            </a:r>
            <a:r>
              <a:rPr lang="en-US" sz="2400" dirty="0" smtClean="0"/>
              <a:t>. </a:t>
            </a:r>
            <a:r>
              <a:rPr lang="en-US" sz="2400" dirty="0" err="1" smtClean="0"/>
              <a:t>Dalam</a:t>
            </a:r>
            <a:r>
              <a:rPr lang="en-US" sz="2400" dirty="0" smtClean="0"/>
              <a:t> method </a:t>
            </a:r>
            <a:r>
              <a:rPr lang="en-US" sz="2400" dirty="0" err="1" smtClean="0"/>
              <a:t>ini</a:t>
            </a:r>
            <a:r>
              <a:rPr lang="en-US" sz="2400" dirty="0" smtClean="0"/>
              <a:t> </a:t>
            </a:r>
            <a:r>
              <a:rPr lang="en-US" sz="2400" dirty="0" err="1" smtClean="0"/>
              <a:t>kita</a:t>
            </a:r>
            <a:r>
              <a:rPr lang="en-US" sz="2400" dirty="0" smtClean="0"/>
              <a:t> </a:t>
            </a:r>
            <a:r>
              <a:rPr lang="en-US" sz="2400" dirty="0" err="1" smtClean="0"/>
              <a:t>akan</a:t>
            </a:r>
            <a:r>
              <a:rPr lang="en-US" sz="2400" dirty="0" smtClean="0"/>
              <a:t> </a:t>
            </a:r>
            <a:r>
              <a:rPr lang="en-US" sz="2400" dirty="0" err="1" smtClean="0"/>
              <a:t>mengupdate</a:t>
            </a:r>
            <a:r>
              <a:rPr lang="en-US" sz="2400" dirty="0" smtClean="0"/>
              <a:t> </a:t>
            </a:r>
            <a:r>
              <a:rPr lang="en-US" sz="2400" b="1" dirty="0" err="1" smtClean="0"/>
              <a:t>mCurrentLocation</a:t>
            </a:r>
            <a:r>
              <a:rPr lang="en-US" sz="2400" b="1" dirty="0" smtClean="0"/>
              <a:t> </a:t>
            </a:r>
            <a:r>
              <a:rPr lang="en-US" sz="2400" dirty="0" err="1" smtClean="0"/>
              <a:t>dan</a:t>
            </a:r>
            <a:r>
              <a:rPr lang="en-US" sz="2400" dirty="0" smtClean="0"/>
              <a:t> </a:t>
            </a:r>
            <a:r>
              <a:rPr lang="en-US" sz="2400" dirty="0" err="1" smtClean="0"/>
              <a:t>mengupdate</a:t>
            </a:r>
            <a:r>
              <a:rPr lang="en-US" sz="2400" dirty="0" smtClean="0"/>
              <a:t> </a:t>
            </a:r>
            <a:r>
              <a:rPr lang="en-US" sz="2400" dirty="0" err="1" smtClean="0"/>
              <a:t>juga</a:t>
            </a:r>
            <a:r>
              <a:rPr lang="en-US" sz="2400" dirty="0" smtClean="0"/>
              <a:t> </a:t>
            </a:r>
            <a:r>
              <a:rPr lang="en-US" sz="2400" dirty="0" err="1" smtClean="0"/>
              <a:t>antar</a:t>
            </a:r>
            <a:r>
              <a:rPr lang="en-US" sz="2400" dirty="0" smtClean="0"/>
              <a:t> </a:t>
            </a:r>
            <a:r>
              <a:rPr lang="en-US" sz="2400" dirty="0" err="1" smtClean="0"/>
              <a:t>muka</a:t>
            </a:r>
            <a:r>
              <a:rPr lang="en-US" sz="2400" dirty="0" smtClean="0"/>
              <a:t> </a:t>
            </a:r>
            <a:r>
              <a:rPr lang="en-US" sz="2400" dirty="0" err="1" smtClean="0"/>
              <a:t>pengguna</a:t>
            </a:r>
            <a:r>
              <a:rPr lang="en-US" sz="2400" dirty="0" smtClean="0"/>
              <a:t> </a:t>
            </a:r>
            <a:r>
              <a:rPr lang="en-US" sz="2400" dirty="0" err="1" smtClean="0"/>
              <a:t>aplikasi</a:t>
            </a:r>
            <a:endParaRPr lang="en-US" sz="24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9841"/>
            <a:ext cx="10391307" cy="1917793"/>
          </a:xfrm>
          <a:prstGeom prst="rect">
            <a:avLst/>
          </a:prstGeom>
        </p:spPr>
      </p:pic>
    </p:spTree>
    <p:extLst>
      <p:ext uri="{BB962C8B-B14F-4D97-AF65-F5344CB8AC3E}">
        <p14:creationId xmlns:p14="http://schemas.microsoft.com/office/powerpoint/2010/main" val="1842876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6096000" cy="646331"/>
          </a:xfrm>
          <a:prstGeom prst="rect">
            <a:avLst/>
          </a:prstGeom>
        </p:spPr>
        <p:txBody>
          <a:bodyPr>
            <a:spAutoFit/>
          </a:bodyPr>
          <a:lstStyle/>
          <a:p>
            <a:r>
              <a:rPr lang="en-US" sz="3600" b="1" smtClean="0"/>
              <a:t>1. </a:t>
            </a:r>
            <a:r>
              <a:rPr lang="en-US" sz="3600" b="1" dirty="0" err="1" smtClean="0"/>
              <a:t>Buat</a:t>
            </a:r>
            <a:r>
              <a:rPr lang="en-US" sz="3600" b="1" dirty="0" smtClean="0"/>
              <a:t> Project </a:t>
            </a:r>
            <a:r>
              <a:rPr lang="en-US" sz="3600" b="1" dirty="0" err="1" smtClean="0"/>
              <a:t>Baru</a:t>
            </a:r>
            <a:endParaRPr lang="en-US" sz="3600" b="1" dirty="0"/>
          </a:p>
        </p:txBody>
      </p:sp>
      <p:sp>
        <p:nvSpPr>
          <p:cNvPr id="10" name="TextBox 9"/>
          <p:cNvSpPr txBox="1"/>
          <p:nvPr/>
        </p:nvSpPr>
        <p:spPr>
          <a:xfrm>
            <a:off x="3186112" y="1575179"/>
            <a:ext cx="8848725" cy="1569660"/>
          </a:xfrm>
          <a:prstGeom prst="rect">
            <a:avLst/>
          </a:prstGeom>
          <a:noFill/>
        </p:spPr>
        <p:txBody>
          <a:bodyPr wrap="square" rtlCol="0">
            <a:spAutoFit/>
          </a:bodyPr>
          <a:lstStyle/>
          <a:p>
            <a:r>
              <a:rPr lang="en-US" sz="2400" dirty="0" err="1" smtClean="0"/>
              <a:t>Buat</a:t>
            </a:r>
            <a:r>
              <a:rPr lang="en-US" sz="2400" dirty="0" smtClean="0"/>
              <a:t> project </a:t>
            </a:r>
            <a:r>
              <a:rPr lang="en-US" sz="2400" dirty="0" err="1" smtClean="0"/>
              <a:t>baru</a:t>
            </a:r>
            <a:r>
              <a:rPr lang="en-US" sz="2400" dirty="0" smtClean="0"/>
              <a:t> </a:t>
            </a:r>
            <a:r>
              <a:rPr lang="en-US" sz="2400" err="1" smtClean="0"/>
              <a:t>dengan</a:t>
            </a:r>
            <a:r>
              <a:rPr lang="en-US" sz="2400" smtClean="0"/>
              <a:t> </a:t>
            </a:r>
            <a:r>
              <a:rPr lang="en-US" sz="2400" smtClean="0"/>
              <a:t>biasa, kemudian atur layout seperti disamping terdapat dua textbox untuk menampung hasil penangkapan GPS, dan tambahkan kelas LocationManager dan Location Listener pada program java.</a:t>
            </a:r>
            <a:endParaRPr lang="en-US" sz="2400" dirty="0"/>
          </a:p>
        </p:txBody>
      </p:sp>
      <p:pic>
        <p:nvPicPr>
          <p:cNvPr id="3" name="Picture 2"/>
          <p:cNvPicPr>
            <a:picLocks noChangeAspect="1"/>
          </p:cNvPicPr>
          <p:nvPr/>
        </p:nvPicPr>
        <p:blipFill>
          <a:blip r:embed="rId3"/>
          <a:stretch>
            <a:fillRect/>
          </a:stretch>
        </p:blipFill>
        <p:spPr>
          <a:xfrm>
            <a:off x="633413" y="1575179"/>
            <a:ext cx="2552700" cy="3990975"/>
          </a:xfrm>
          <a:prstGeom prst="rect">
            <a:avLst/>
          </a:prstGeom>
        </p:spPr>
      </p:pic>
      <p:pic>
        <p:nvPicPr>
          <p:cNvPr id="4" name="Picture 3"/>
          <p:cNvPicPr>
            <a:picLocks noChangeAspect="1"/>
          </p:cNvPicPr>
          <p:nvPr/>
        </p:nvPicPr>
        <p:blipFill>
          <a:blip r:embed="rId4"/>
          <a:stretch>
            <a:fillRect/>
          </a:stretch>
        </p:blipFill>
        <p:spPr>
          <a:xfrm>
            <a:off x="3186113" y="3428999"/>
            <a:ext cx="6296025" cy="2581275"/>
          </a:xfrm>
          <a:prstGeom prst="rect">
            <a:avLst/>
          </a:prstGeom>
        </p:spPr>
      </p:pic>
    </p:spTree>
    <p:extLst>
      <p:ext uri="{BB962C8B-B14F-4D97-AF65-F5344CB8AC3E}">
        <p14:creationId xmlns:p14="http://schemas.microsoft.com/office/powerpoint/2010/main" val="1043506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15. </a:t>
            </a:r>
            <a:r>
              <a:rPr lang="en-US" sz="3600" b="1" dirty="0" err="1"/>
              <a:t>onCreate</a:t>
            </a:r>
            <a:endParaRPr lang="en-US" sz="3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3" y="1343026"/>
            <a:ext cx="10399348" cy="4954332"/>
          </a:xfrm>
          <a:prstGeom prst="rect">
            <a:avLst/>
          </a:prstGeom>
        </p:spPr>
      </p:pic>
    </p:spTree>
    <p:extLst>
      <p:ext uri="{BB962C8B-B14F-4D97-AF65-F5344CB8AC3E}">
        <p14:creationId xmlns:p14="http://schemas.microsoft.com/office/powerpoint/2010/main" val="184317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16. </a:t>
            </a:r>
            <a:r>
              <a:rPr lang="en-US" sz="3600" b="1" dirty="0" err="1" smtClean="0"/>
              <a:t>buildGoogleApiClient</a:t>
            </a:r>
            <a:r>
              <a:rPr lang="en-US" sz="3600" b="1" dirty="0" smtClean="0"/>
              <a:t> </a:t>
            </a:r>
            <a:r>
              <a:rPr lang="en-US" sz="3600" dirty="0" err="1" smtClean="0"/>
              <a:t>dan</a:t>
            </a:r>
            <a:r>
              <a:rPr lang="en-US" sz="3600" b="1" dirty="0"/>
              <a:t> </a:t>
            </a:r>
            <a:r>
              <a:rPr lang="en-US" sz="3600" b="1" dirty="0" err="1"/>
              <a:t>createLocationRequest</a:t>
            </a:r>
            <a:endParaRPr lang="en-US" sz="3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1343025"/>
            <a:ext cx="11001469" cy="4263295"/>
          </a:xfrm>
          <a:prstGeom prst="rect">
            <a:avLst/>
          </a:prstGeom>
        </p:spPr>
      </p:pic>
    </p:spTree>
    <p:extLst>
      <p:ext uri="{BB962C8B-B14F-4D97-AF65-F5344CB8AC3E}">
        <p14:creationId xmlns:p14="http://schemas.microsoft.com/office/powerpoint/2010/main" val="10233280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17. </a:t>
            </a:r>
            <a:r>
              <a:rPr lang="en-US" sz="3600" b="1" dirty="0" err="1" smtClean="0"/>
              <a:t>Sesuaikan</a:t>
            </a:r>
            <a:r>
              <a:rPr lang="en-US" sz="3600" b="1" dirty="0" smtClean="0"/>
              <a:t> method-method yang lain</a:t>
            </a:r>
            <a:endParaRPr lang="en-US" sz="3600" b="1" dirty="0"/>
          </a:p>
        </p:txBody>
      </p:sp>
      <p:sp>
        <p:nvSpPr>
          <p:cNvPr id="5" name="TextBox 4"/>
          <p:cNvSpPr txBox="1"/>
          <p:nvPr/>
        </p:nvSpPr>
        <p:spPr>
          <a:xfrm>
            <a:off x="633413" y="1343026"/>
            <a:ext cx="10939462" cy="2492990"/>
          </a:xfrm>
          <a:prstGeom prst="rect">
            <a:avLst/>
          </a:prstGeom>
          <a:noFill/>
        </p:spPr>
        <p:txBody>
          <a:bodyPr wrap="square" rtlCol="0">
            <a:spAutoFit/>
          </a:bodyPr>
          <a:lstStyle/>
          <a:p>
            <a:r>
              <a:rPr lang="en-US" sz="2400" dirty="0" err="1" smtClean="0"/>
              <a:t>Sesuaikan</a:t>
            </a:r>
            <a:r>
              <a:rPr lang="en-US" sz="2400" dirty="0" smtClean="0"/>
              <a:t> method-method </a:t>
            </a:r>
            <a:r>
              <a:rPr lang="en-US" sz="2400" dirty="0" err="1" smtClean="0"/>
              <a:t>pelengkap</a:t>
            </a:r>
            <a:r>
              <a:rPr lang="en-US" sz="2400" dirty="0" smtClean="0"/>
              <a:t> yang lain </a:t>
            </a:r>
            <a:r>
              <a:rPr lang="en-US" sz="2400" dirty="0" err="1" smtClean="0"/>
              <a:t>seperti</a:t>
            </a:r>
            <a:r>
              <a:rPr lang="en-US" sz="2400" dirty="0" smtClean="0"/>
              <a:t> </a:t>
            </a:r>
            <a:r>
              <a:rPr lang="en-US" sz="2400" dirty="0" err="1" smtClean="0"/>
              <a:t>pada</a:t>
            </a:r>
            <a:r>
              <a:rPr lang="en-US" sz="2400" dirty="0" smtClean="0"/>
              <a:t> project </a:t>
            </a:r>
            <a:r>
              <a:rPr lang="en-US" sz="2400" dirty="0" err="1" smtClean="0"/>
              <a:t>contoh</a:t>
            </a:r>
            <a:r>
              <a:rPr lang="en-US" sz="2400" dirty="0" smtClean="0"/>
              <a:t> agar </a:t>
            </a:r>
            <a:r>
              <a:rPr lang="en-US" sz="2400" dirty="0" err="1" smtClean="0"/>
              <a:t>aplikasi</a:t>
            </a:r>
            <a:r>
              <a:rPr lang="en-US" sz="2400" dirty="0" smtClean="0"/>
              <a:t> </a:t>
            </a:r>
            <a:r>
              <a:rPr lang="en-US" sz="2400" dirty="0" err="1" smtClean="0"/>
              <a:t>dapat</a:t>
            </a:r>
            <a:r>
              <a:rPr lang="en-US" sz="2400" dirty="0" smtClean="0"/>
              <a:t> </a:t>
            </a:r>
            <a:r>
              <a:rPr lang="en-US" sz="2400" dirty="0" err="1" smtClean="0"/>
              <a:t>berjalan</a:t>
            </a:r>
            <a:r>
              <a:rPr lang="en-US" sz="2400" dirty="0" smtClean="0"/>
              <a:t> </a:t>
            </a:r>
            <a:r>
              <a:rPr lang="en-US" sz="2400" dirty="0" err="1" smtClean="0"/>
              <a:t>dengan</a:t>
            </a:r>
            <a:r>
              <a:rPr lang="en-US" sz="2400" dirty="0" smtClean="0"/>
              <a:t> </a:t>
            </a:r>
            <a:r>
              <a:rPr lang="en-US" sz="2400" dirty="0" err="1" smtClean="0"/>
              <a:t>baik</a:t>
            </a:r>
            <a:r>
              <a:rPr lang="en-US" sz="2400" dirty="0" smtClean="0"/>
              <a:t>. Method-method </a:t>
            </a:r>
            <a:r>
              <a:rPr lang="en-US" sz="2400" dirty="0" err="1" smtClean="0"/>
              <a:t>tersebut</a:t>
            </a:r>
            <a:r>
              <a:rPr lang="en-US" sz="2400" dirty="0" smtClean="0"/>
              <a:t> </a:t>
            </a:r>
            <a:r>
              <a:rPr lang="en-US" sz="2400" dirty="0" err="1" smtClean="0"/>
              <a:t>meliputi</a:t>
            </a:r>
            <a:r>
              <a:rPr lang="en-US" sz="2400" dirty="0" smtClean="0"/>
              <a:t>: method </a:t>
            </a:r>
            <a:r>
              <a:rPr lang="en-US" sz="2400" dirty="0" err="1" smtClean="0"/>
              <a:t>untuk</a:t>
            </a:r>
            <a:r>
              <a:rPr lang="en-US" sz="2400" dirty="0" smtClean="0"/>
              <a:t> </a:t>
            </a:r>
            <a:r>
              <a:rPr lang="en-US" sz="2400" dirty="0" err="1" smtClean="0"/>
              <a:t>menghandle</a:t>
            </a:r>
            <a:r>
              <a:rPr lang="en-US" sz="2400" dirty="0" smtClean="0"/>
              <a:t> </a:t>
            </a:r>
            <a:r>
              <a:rPr lang="en-US" sz="2400" dirty="0" err="1" smtClean="0"/>
              <a:t>onClick</a:t>
            </a:r>
            <a:r>
              <a:rPr lang="en-US" sz="2400" dirty="0" smtClean="0"/>
              <a:t> </a:t>
            </a:r>
            <a:r>
              <a:rPr lang="en-US" sz="2400" dirty="0" err="1" smtClean="0"/>
              <a:t>pada</a:t>
            </a:r>
            <a:r>
              <a:rPr lang="en-US" sz="2400" dirty="0" smtClean="0"/>
              <a:t> </a:t>
            </a:r>
            <a:r>
              <a:rPr lang="en-US" sz="2400" dirty="0" err="1" smtClean="0"/>
              <a:t>kedua</a:t>
            </a:r>
            <a:r>
              <a:rPr lang="en-US" sz="2400" dirty="0" smtClean="0"/>
              <a:t> Button, </a:t>
            </a:r>
            <a:r>
              <a:rPr lang="en-US" sz="2400" dirty="0" err="1" smtClean="0"/>
              <a:t>onStart</a:t>
            </a:r>
            <a:r>
              <a:rPr lang="en-US" sz="2400" dirty="0"/>
              <a:t>, </a:t>
            </a:r>
            <a:r>
              <a:rPr lang="en-US" sz="2400" dirty="0" err="1" smtClean="0"/>
              <a:t>onResume</a:t>
            </a:r>
            <a:r>
              <a:rPr lang="en-US" sz="2400" dirty="0"/>
              <a:t>, </a:t>
            </a:r>
            <a:r>
              <a:rPr lang="en-US" sz="2400" dirty="0" err="1" smtClean="0"/>
              <a:t>onPause</a:t>
            </a:r>
            <a:r>
              <a:rPr lang="en-US" sz="2400" dirty="0" smtClean="0"/>
              <a:t>, </a:t>
            </a:r>
            <a:r>
              <a:rPr lang="en-US" sz="2400" dirty="0" err="1" smtClean="0"/>
              <a:t>onStop</a:t>
            </a:r>
            <a:r>
              <a:rPr lang="en-US" sz="2400" dirty="0" smtClean="0"/>
              <a:t>, </a:t>
            </a:r>
            <a:r>
              <a:rPr lang="en-US" sz="2400" dirty="0" err="1" smtClean="0"/>
              <a:t>stopLocationUpdates</a:t>
            </a:r>
            <a:r>
              <a:rPr lang="en-US" sz="2400" dirty="0" smtClean="0"/>
              <a:t>, </a:t>
            </a:r>
            <a:r>
              <a:rPr lang="en-US" sz="2400" dirty="0" err="1" smtClean="0"/>
              <a:t>onSaveInstanceState</a:t>
            </a:r>
            <a:r>
              <a:rPr lang="en-US" sz="2400" dirty="0" smtClean="0"/>
              <a:t>, </a:t>
            </a:r>
            <a:r>
              <a:rPr lang="en-US" sz="2400" dirty="0" err="1" smtClean="0"/>
              <a:t>dll</a:t>
            </a:r>
            <a:r>
              <a:rPr lang="en-US" sz="2400" dirty="0" smtClean="0"/>
              <a:t>.</a:t>
            </a:r>
            <a:endParaRPr lang="en-US" sz="2000" dirty="0"/>
          </a:p>
          <a:p>
            <a:r>
              <a:rPr lang="en-US" sz="2000" dirty="0" err="1" smtClean="0"/>
              <a:t>Lebih</a:t>
            </a:r>
            <a:r>
              <a:rPr lang="en-US" sz="2000" dirty="0" smtClean="0"/>
              <a:t> </a:t>
            </a:r>
            <a:r>
              <a:rPr lang="en-US" sz="2000" dirty="0"/>
              <a:t>detail </a:t>
            </a:r>
            <a:r>
              <a:rPr lang="en-US" sz="2000" dirty="0" err="1"/>
              <a:t>lihat</a:t>
            </a:r>
            <a:r>
              <a:rPr lang="en-US" sz="2000" dirty="0"/>
              <a:t>: https://</a:t>
            </a:r>
            <a:r>
              <a:rPr lang="en-US" sz="2000" dirty="0" err="1" smtClean="0"/>
              <a:t>github.com</a:t>
            </a:r>
            <a:r>
              <a:rPr lang="en-US" sz="2000" dirty="0" smtClean="0"/>
              <a:t>/</a:t>
            </a:r>
            <a:r>
              <a:rPr lang="en-US" sz="2000" dirty="0" err="1" smtClean="0"/>
              <a:t>googlesamples</a:t>
            </a:r>
            <a:r>
              <a:rPr lang="en-US" sz="2000" dirty="0" smtClean="0"/>
              <a:t>/android-play-location/blob/master/</a:t>
            </a:r>
            <a:r>
              <a:rPr lang="en-US" sz="2000" dirty="0" err="1" smtClean="0"/>
              <a:t>LocationUpdates</a:t>
            </a:r>
            <a:r>
              <a:rPr lang="en-US" sz="2000" dirty="0" smtClean="0"/>
              <a:t>/app/</a:t>
            </a:r>
            <a:r>
              <a:rPr lang="en-US" sz="2000" dirty="0" err="1" smtClean="0"/>
              <a:t>src</a:t>
            </a:r>
            <a:r>
              <a:rPr lang="en-US" sz="2000" dirty="0" smtClean="0"/>
              <a:t>/main/java/com/google/android/</a:t>
            </a:r>
            <a:r>
              <a:rPr lang="en-US" sz="2000" dirty="0" err="1" smtClean="0"/>
              <a:t>gms</a:t>
            </a:r>
            <a:r>
              <a:rPr lang="en-US" sz="2000" dirty="0" smtClean="0"/>
              <a:t>/location/sample/</a:t>
            </a:r>
            <a:r>
              <a:rPr lang="en-US" sz="2000" dirty="0" err="1" smtClean="0"/>
              <a:t>locationupdates</a:t>
            </a:r>
            <a:r>
              <a:rPr lang="en-US" sz="2000" dirty="0" smtClean="0"/>
              <a:t>/</a:t>
            </a:r>
            <a:r>
              <a:rPr lang="en-US" sz="2000" dirty="0" err="1" smtClean="0"/>
              <a:t>MainActivity.java</a:t>
            </a:r>
            <a:endParaRPr lang="en-US" sz="2000" dirty="0" smtClean="0"/>
          </a:p>
        </p:txBody>
      </p:sp>
    </p:spTree>
    <p:extLst>
      <p:ext uri="{BB962C8B-B14F-4D97-AF65-F5344CB8AC3E}">
        <p14:creationId xmlns:p14="http://schemas.microsoft.com/office/powerpoint/2010/main" val="450849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57625" y="696695"/>
            <a:ext cx="7715249" cy="646331"/>
          </a:xfrm>
          <a:prstGeom prst="rect">
            <a:avLst/>
          </a:prstGeom>
        </p:spPr>
        <p:txBody>
          <a:bodyPr wrap="square">
            <a:spAutoFit/>
          </a:bodyPr>
          <a:lstStyle/>
          <a:p>
            <a:r>
              <a:rPr lang="en-US" sz="3600" b="1" dirty="0" smtClean="0"/>
              <a:t>18. Build </a:t>
            </a:r>
            <a:r>
              <a:rPr lang="en-US" sz="3600" dirty="0" smtClean="0"/>
              <a:t>and </a:t>
            </a:r>
            <a:r>
              <a:rPr lang="en-US" sz="3600" b="1" dirty="0" smtClean="0"/>
              <a:t>Run</a:t>
            </a:r>
            <a:endParaRPr lang="en-US" sz="3600" b="1" dirty="0"/>
          </a:p>
        </p:txBody>
      </p:sp>
      <p:sp>
        <p:nvSpPr>
          <p:cNvPr id="5" name="TextBox 4"/>
          <p:cNvSpPr txBox="1"/>
          <p:nvPr/>
        </p:nvSpPr>
        <p:spPr>
          <a:xfrm>
            <a:off x="3857625" y="1343026"/>
            <a:ext cx="7715250" cy="461665"/>
          </a:xfrm>
          <a:prstGeom prst="rect">
            <a:avLst/>
          </a:prstGeom>
          <a:noFill/>
        </p:spPr>
        <p:txBody>
          <a:bodyPr wrap="square" rtlCol="0">
            <a:spAutoFit/>
          </a:bodyPr>
          <a:lstStyle/>
          <a:p>
            <a:r>
              <a:rPr lang="en-US" sz="2400" smtClean="0"/>
              <a:t>*</a:t>
            </a:r>
            <a:r>
              <a:rPr lang="en-US" sz="2400" dirty="0" err="1" smtClean="0"/>
              <a:t>Jangan</a:t>
            </a:r>
            <a:r>
              <a:rPr lang="en-US" sz="2400" dirty="0" smtClean="0"/>
              <a:t> </a:t>
            </a:r>
            <a:r>
              <a:rPr lang="en-US" sz="2400" dirty="0" err="1" smtClean="0"/>
              <a:t>lupa</a:t>
            </a:r>
            <a:r>
              <a:rPr lang="en-US" sz="2400" dirty="0" smtClean="0"/>
              <a:t> </a:t>
            </a:r>
            <a:r>
              <a:rPr lang="en-US" sz="2400" dirty="0" err="1" smtClean="0"/>
              <a:t>nyalakan</a:t>
            </a:r>
            <a:r>
              <a:rPr lang="en-US" sz="2400" dirty="0" smtClean="0"/>
              <a:t> GPS </a:t>
            </a:r>
            <a:r>
              <a:rPr lang="en-US" sz="2400" dirty="0" err="1" smtClean="0"/>
              <a:t>pada</a:t>
            </a:r>
            <a:r>
              <a:rPr lang="en-US" sz="2400" dirty="0" smtClean="0"/>
              <a:t> device</a:t>
            </a:r>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57625" cy="6858000"/>
          </a:xfrm>
          <a:prstGeom prst="rect">
            <a:avLst/>
          </a:prstGeom>
        </p:spPr>
      </p:pic>
    </p:spTree>
    <p:extLst>
      <p:ext uri="{BB962C8B-B14F-4D97-AF65-F5344CB8AC3E}">
        <p14:creationId xmlns:p14="http://schemas.microsoft.com/office/powerpoint/2010/main" val="28169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dirty="0" smtClean="0"/>
              <a:t>19. </a:t>
            </a:r>
            <a:r>
              <a:rPr lang="en-US" sz="3600" b="1" dirty="0" err="1" smtClean="0"/>
              <a:t>Kesimpulan</a:t>
            </a:r>
            <a:endParaRPr lang="en-US" sz="3600" b="1" dirty="0"/>
          </a:p>
        </p:txBody>
      </p:sp>
      <p:sp>
        <p:nvSpPr>
          <p:cNvPr id="5" name="TextBox 4"/>
          <p:cNvSpPr txBox="1"/>
          <p:nvPr/>
        </p:nvSpPr>
        <p:spPr>
          <a:xfrm>
            <a:off x="633413" y="1343026"/>
            <a:ext cx="10939462" cy="3785652"/>
          </a:xfrm>
          <a:prstGeom prst="rect">
            <a:avLst/>
          </a:prstGeom>
          <a:noFill/>
        </p:spPr>
        <p:txBody>
          <a:bodyPr wrap="square" rtlCol="0">
            <a:spAutoFit/>
          </a:bodyPr>
          <a:lstStyle/>
          <a:p>
            <a:pPr marL="457200" indent="-457200">
              <a:buFont typeface="+mj-lt"/>
              <a:buAutoNum type="arabicPeriod"/>
            </a:pPr>
            <a:r>
              <a:rPr lang="en-US" sz="2400" dirty="0" smtClean="0"/>
              <a:t>Kita </a:t>
            </a:r>
            <a:r>
              <a:rPr lang="en-US" sz="2400" dirty="0" err="1" smtClean="0"/>
              <a:t>perlu</a:t>
            </a:r>
            <a:r>
              <a:rPr lang="en-US" sz="2400" dirty="0" smtClean="0"/>
              <a:t> </a:t>
            </a:r>
            <a:r>
              <a:rPr lang="en-US" sz="2400" dirty="0" err="1" smtClean="0"/>
              <a:t>membuat</a:t>
            </a:r>
            <a:r>
              <a:rPr lang="en-US" sz="2400" dirty="0" smtClean="0"/>
              <a:t> </a:t>
            </a:r>
            <a:r>
              <a:rPr lang="en-US" sz="2400" dirty="0"/>
              <a:t>Project </a:t>
            </a:r>
            <a:r>
              <a:rPr lang="en-US" sz="2400" dirty="0" err="1"/>
              <a:t>Baru</a:t>
            </a:r>
            <a:r>
              <a:rPr lang="en-US" sz="2400" dirty="0"/>
              <a:t> di Google Developer </a:t>
            </a:r>
            <a:r>
              <a:rPr lang="en-US" sz="2400" dirty="0" smtClean="0"/>
              <a:t>Console </a:t>
            </a:r>
            <a:r>
              <a:rPr lang="en-US" sz="2400" dirty="0" err="1" smtClean="0"/>
              <a:t>untuk</a:t>
            </a:r>
            <a:r>
              <a:rPr lang="en-US" sz="2400" dirty="0" smtClean="0"/>
              <a:t> </a:t>
            </a:r>
            <a:r>
              <a:rPr lang="en-US" sz="2400" dirty="0" err="1" smtClean="0"/>
              <a:t>mendapatkan</a:t>
            </a:r>
            <a:r>
              <a:rPr lang="en-US" sz="2400" dirty="0" smtClean="0"/>
              <a:t> API key. API key </a:t>
            </a:r>
            <a:r>
              <a:rPr lang="en-US" sz="2400" dirty="0" err="1" smtClean="0"/>
              <a:t>tersebut</a:t>
            </a:r>
            <a:r>
              <a:rPr lang="en-US" sz="2400" dirty="0" smtClean="0"/>
              <a:t> </a:t>
            </a:r>
            <a:r>
              <a:rPr lang="en-US" sz="2400" dirty="0" err="1" smtClean="0"/>
              <a:t>akan</a:t>
            </a:r>
            <a:r>
              <a:rPr lang="en-US" sz="2400" dirty="0" smtClean="0"/>
              <a:t> </a:t>
            </a:r>
            <a:r>
              <a:rPr lang="en-US" sz="2400" dirty="0" err="1" smtClean="0"/>
              <a:t>digunakan</a:t>
            </a:r>
            <a:r>
              <a:rPr lang="en-US" sz="2400" dirty="0" smtClean="0"/>
              <a:t> </a:t>
            </a:r>
            <a:r>
              <a:rPr lang="en-US" sz="2400" dirty="0" err="1" smtClean="0"/>
              <a:t>aplikasi</a:t>
            </a:r>
            <a:r>
              <a:rPr lang="en-US" sz="2400" dirty="0" smtClean="0"/>
              <a:t> </a:t>
            </a:r>
            <a:r>
              <a:rPr lang="en-US" sz="2400" dirty="0" err="1" smtClean="0"/>
              <a:t>untuk</a:t>
            </a:r>
            <a:r>
              <a:rPr lang="en-US" sz="2400" dirty="0" smtClean="0"/>
              <a:t> </a:t>
            </a:r>
            <a:r>
              <a:rPr lang="en-US" sz="2400" dirty="0" err="1" smtClean="0"/>
              <a:t>dapat</a:t>
            </a:r>
            <a:r>
              <a:rPr lang="en-US" sz="2400" dirty="0" smtClean="0"/>
              <a:t> </a:t>
            </a:r>
            <a:r>
              <a:rPr lang="en-US" sz="2400" dirty="0" err="1" smtClean="0"/>
              <a:t>menampilkan</a:t>
            </a:r>
            <a:r>
              <a:rPr lang="en-US" sz="2400" dirty="0" smtClean="0"/>
              <a:t> </a:t>
            </a:r>
            <a:r>
              <a:rPr lang="en-US" sz="2400" dirty="0" err="1" smtClean="0"/>
              <a:t>halaman</a:t>
            </a:r>
            <a:r>
              <a:rPr lang="en-US" sz="2400" dirty="0" smtClean="0"/>
              <a:t> Google Maps</a:t>
            </a:r>
          </a:p>
          <a:p>
            <a:pPr marL="457200" indent="-457200">
              <a:buFont typeface="+mj-lt"/>
              <a:buAutoNum type="arabicPeriod"/>
            </a:pPr>
            <a:r>
              <a:rPr lang="en-US" sz="2400" dirty="0" err="1" smtClean="0"/>
              <a:t>Mengakses</a:t>
            </a:r>
            <a:r>
              <a:rPr lang="en-US" sz="2400" dirty="0" smtClean="0"/>
              <a:t> </a:t>
            </a:r>
            <a:r>
              <a:rPr lang="en-US" sz="2400" dirty="0" err="1" smtClean="0"/>
              <a:t>lokasi</a:t>
            </a:r>
            <a:r>
              <a:rPr lang="en-US" sz="2400" dirty="0" smtClean="0"/>
              <a:t> device </a:t>
            </a:r>
            <a:r>
              <a:rPr lang="en-US" sz="2400" dirty="0" err="1" smtClean="0"/>
              <a:t>pengguna</a:t>
            </a:r>
            <a:r>
              <a:rPr lang="en-US" sz="2400" dirty="0" smtClean="0"/>
              <a:t> </a:t>
            </a:r>
            <a:r>
              <a:rPr lang="en-US" sz="2400" dirty="0" err="1" smtClean="0"/>
              <a:t>memerlukan</a:t>
            </a:r>
            <a:r>
              <a:rPr lang="en-US" sz="2400" dirty="0" smtClean="0"/>
              <a:t> </a:t>
            </a:r>
            <a:r>
              <a:rPr lang="en-US" sz="2400" dirty="0" err="1" smtClean="0"/>
              <a:t>layanan</a:t>
            </a:r>
            <a:r>
              <a:rPr lang="en-US" sz="2400" dirty="0" smtClean="0"/>
              <a:t> (service) </a:t>
            </a:r>
            <a:r>
              <a:rPr lang="en-US" sz="2400" dirty="0" err="1" smtClean="0"/>
              <a:t>dari</a:t>
            </a:r>
            <a:r>
              <a:rPr lang="en-US" sz="2400" dirty="0" smtClean="0"/>
              <a:t> Google Play, </a:t>
            </a:r>
            <a:r>
              <a:rPr lang="en-US" sz="2400" dirty="0" err="1" smtClean="0"/>
              <a:t>maka</a:t>
            </a:r>
            <a:r>
              <a:rPr lang="en-US" sz="2400" dirty="0" smtClean="0"/>
              <a:t> </a:t>
            </a:r>
            <a:r>
              <a:rPr lang="en-US" sz="2400" dirty="0" err="1" smtClean="0"/>
              <a:t>kita</a:t>
            </a:r>
            <a:r>
              <a:rPr lang="en-US" sz="2400" dirty="0" smtClean="0"/>
              <a:t> </a:t>
            </a:r>
            <a:r>
              <a:rPr lang="en-US" sz="2400" dirty="0" err="1" smtClean="0"/>
              <a:t>gunakan</a:t>
            </a:r>
            <a:r>
              <a:rPr lang="en-US" sz="2400" dirty="0" smtClean="0"/>
              <a:t> </a:t>
            </a:r>
            <a:r>
              <a:rPr lang="en-US" sz="2400" dirty="0" err="1" smtClean="0"/>
              <a:t>GoogleApiClient</a:t>
            </a:r>
            <a:r>
              <a:rPr lang="en-US" sz="2400" dirty="0" smtClean="0"/>
              <a:t> </a:t>
            </a:r>
            <a:r>
              <a:rPr lang="en-US" sz="2400" dirty="0" err="1" smtClean="0"/>
              <a:t>sebagai</a:t>
            </a:r>
            <a:r>
              <a:rPr lang="en-US" sz="2400" dirty="0" smtClean="0"/>
              <a:t> </a:t>
            </a:r>
            <a:r>
              <a:rPr lang="en-US" sz="2400" dirty="0" err="1" smtClean="0"/>
              <a:t>jalan</a:t>
            </a:r>
            <a:r>
              <a:rPr lang="en-US" sz="2400" dirty="0" smtClean="0"/>
              <a:t> </a:t>
            </a:r>
            <a:r>
              <a:rPr lang="en-US" sz="2400" dirty="0" err="1" smtClean="0"/>
              <a:t>untuk</a:t>
            </a:r>
            <a:r>
              <a:rPr lang="en-US" sz="2400" dirty="0" smtClean="0"/>
              <a:t> </a:t>
            </a:r>
            <a:r>
              <a:rPr lang="en-US" sz="2400" dirty="0" err="1" smtClean="0"/>
              <a:t>menghubungkan</a:t>
            </a:r>
            <a:r>
              <a:rPr lang="en-US" sz="2400" dirty="0" smtClean="0"/>
              <a:t> </a:t>
            </a:r>
            <a:r>
              <a:rPr lang="en-US" sz="2400" dirty="0" err="1" smtClean="0"/>
              <a:t>dengan</a:t>
            </a:r>
            <a:r>
              <a:rPr lang="en-US" sz="2400" dirty="0" smtClean="0"/>
              <a:t> </a:t>
            </a:r>
            <a:r>
              <a:rPr lang="en-US" sz="2400" dirty="0" err="1" smtClean="0"/>
              <a:t>layanan</a:t>
            </a:r>
            <a:r>
              <a:rPr lang="en-US" sz="2400" dirty="0" smtClean="0"/>
              <a:t> Google Play.</a:t>
            </a:r>
          </a:p>
          <a:p>
            <a:pPr marL="457200" indent="-457200">
              <a:buFont typeface="+mj-lt"/>
              <a:buAutoNum type="arabicPeriod"/>
            </a:pPr>
            <a:r>
              <a:rPr lang="en-US" sz="2400" dirty="0" err="1" smtClean="0"/>
              <a:t>Beberapa</a:t>
            </a:r>
            <a:r>
              <a:rPr lang="en-US" sz="2400" dirty="0" smtClean="0"/>
              <a:t> method yang </a:t>
            </a:r>
            <a:r>
              <a:rPr lang="en-US" sz="2400" dirty="0" err="1" smtClean="0"/>
              <a:t>digunakan</a:t>
            </a:r>
            <a:r>
              <a:rPr lang="en-US" sz="2400" dirty="0" smtClean="0"/>
              <a:t> </a:t>
            </a:r>
            <a:r>
              <a:rPr lang="en-US" sz="2400" dirty="0" err="1" smtClean="0"/>
              <a:t>cukup</a:t>
            </a:r>
            <a:r>
              <a:rPr lang="en-US" sz="2400" dirty="0" smtClean="0"/>
              <a:t> </a:t>
            </a:r>
            <a:r>
              <a:rPr lang="en-US" sz="2400" dirty="0" err="1" smtClean="0"/>
              <a:t>sensitif</a:t>
            </a:r>
            <a:r>
              <a:rPr lang="en-US" sz="2400" dirty="0" smtClean="0"/>
              <a:t> </a:t>
            </a:r>
            <a:r>
              <a:rPr lang="en-US" sz="2400" dirty="0" err="1" smtClean="0"/>
              <a:t>terhadap</a:t>
            </a:r>
            <a:r>
              <a:rPr lang="en-US" sz="2400" dirty="0" smtClean="0"/>
              <a:t> </a:t>
            </a:r>
            <a:r>
              <a:rPr lang="en-US" sz="2400" dirty="0" err="1" smtClean="0"/>
              <a:t>privasi</a:t>
            </a:r>
            <a:r>
              <a:rPr lang="en-US" sz="2400" dirty="0" smtClean="0"/>
              <a:t> </a:t>
            </a:r>
            <a:r>
              <a:rPr lang="en-US" sz="2400" dirty="0" err="1" smtClean="0"/>
              <a:t>pengguna</a:t>
            </a:r>
            <a:r>
              <a:rPr lang="en-US" sz="2400" dirty="0" smtClean="0"/>
              <a:t>, </a:t>
            </a:r>
            <a:r>
              <a:rPr lang="en-US" sz="2400" dirty="0" err="1" smtClean="0"/>
              <a:t>maka</a:t>
            </a:r>
            <a:r>
              <a:rPr lang="en-US" sz="2400" dirty="0" smtClean="0"/>
              <a:t> </a:t>
            </a:r>
            <a:r>
              <a:rPr lang="en-US" sz="2400" dirty="0" err="1" smtClean="0"/>
              <a:t>dari</a:t>
            </a:r>
            <a:r>
              <a:rPr lang="en-US" sz="2400" dirty="0" smtClean="0"/>
              <a:t> </a:t>
            </a:r>
            <a:r>
              <a:rPr lang="en-US" sz="2400" dirty="0" err="1" smtClean="0"/>
              <a:t>itu</a:t>
            </a:r>
            <a:r>
              <a:rPr lang="en-US" sz="2400" dirty="0" smtClean="0"/>
              <a:t> </a:t>
            </a:r>
            <a:r>
              <a:rPr lang="en-US" sz="2400" dirty="0" err="1" smtClean="0"/>
              <a:t>diperlukan</a:t>
            </a:r>
            <a:r>
              <a:rPr lang="en-US" sz="2400" dirty="0" smtClean="0"/>
              <a:t> </a:t>
            </a:r>
            <a:r>
              <a:rPr lang="en-US" sz="2400" b="1" i="1" dirty="0" err="1" smtClean="0"/>
              <a:t>requestPermissions</a:t>
            </a:r>
            <a:r>
              <a:rPr lang="en-US" sz="2400" b="1" i="1" dirty="0" smtClean="0"/>
              <a:t> </a:t>
            </a:r>
            <a:r>
              <a:rPr lang="en-US" sz="2400" dirty="0" err="1" smtClean="0"/>
              <a:t>kepada</a:t>
            </a:r>
            <a:r>
              <a:rPr lang="en-US" sz="2400" dirty="0" smtClean="0"/>
              <a:t> </a:t>
            </a:r>
            <a:r>
              <a:rPr lang="en-US" sz="2400" dirty="0" err="1" smtClean="0"/>
              <a:t>pengguna</a:t>
            </a:r>
            <a:r>
              <a:rPr lang="en-US" sz="2400" dirty="0" smtClean="0"/>
              <a:t> agar </a:t>
            </a:r>
            <a:r>
              <a:rPr lang="en-US" sz="2400" dirty="0" err="1" smtClean="0"/>
              <a:t>aplikasi</a:t>
            </a:r>
            <a:r>
              <a:rPr lang="en-US" sz="2400" dirty="0" smtClean="0"/>
              <a:t> </a:t>
            </a:r>
            <a:r>
              <a:rPr lang="en-US" sz="2400" dirty="0" err="1" smtClean="0"/>
              <a:t>diberi</a:t>
            </a:r>
            <a:r>
              <a:rPr lang="en-US" sz="2400" dirty="0" smtClean="0"/>
              <a:t> </a:t>
            </a:r>
            <a:r>
              <a:rPr lang="en-US" sz="2400" dirty="0" err="1" smtClean="0"/>
              <a:t>akses</a:t>
            </a:r>
            <a:r>
              <a:rPr lang="en-US" sz="2400" dirty="0" smtClean="0"/>
              <a:t> </a:t>
            </a:r>
            <a:r>
              <a:rPr lang="en-US" sz="2400" dirty="0" err="1" smtClean="0"/>
              <a:t>untuk</a:t>
            </a:r>
            <a:r>
              <a:rPr lang="en-US" sz="2400" dirty="0" smtClean="0"/>
              <a:t> </a:t>
            </a:r>
            <a:r>
              <a:rPr lang="en-US" sz="2400" dirty="0" err="1" smtClean="0"/>
              <a:t>menjalankan</a:t>
            </a:r>
            <a:r>
              <a:rPr lang="en-US" sz="2400" dirty="0" smtClean="0"/>
              <a:t> method-method </a:t>
            </a:r>
            <a:r>
              <a:rPr lang="en-US" sz="2400" dirty="0" err="1" smtClean="0"/>
              <a:t>tersebut</a:t>
            </a:r>
            <a:r>
              <a:rPr lang="en-US" sz="2400" dirty="0" smtClean="0"/>
              <a:t>, </a:t>
            </a:r>
            <a:r>
              <a:rPr lang="en-US" sz="2400" dirty="0" err="1" smtClean="0"/>
              <a:t>terutama</a:t>
            </a:r>
            <a:r>
              <a:rPr lang="en-US" sz="2400" dirty="0" smtClean="0"/>
              <a:t> </a:t>
            </a:r>
            <a:r>
              <a:rPr lang="en-US" sz="2400" dirty="0" err="1" smtClean="0"/>
              <a:t>untuk</a:t>
            </a:r>
            <a:r>
              <a:rPr lang="en-US" sz="2400" dirty="0" smtClean="0"/>
              <a:t> </a:t>
            </a:r>
            <a:r>
              <a:rPr lang="en-US" sz="2400" dirty="0" err="1" smtClean="0"/>
              <a:t>pengguna</a:t>
            </a:r>
            <a:r>
              <a:rPr lang="en-US" sz="2400" dirty="0" smtClean="0"/>
              <a:t> android </a:t>
            </a:r>
            <a:r>
              <a:rPr lang="en-US" sz="2400" dirty="0" err="1" smtClean="0"/>
              <a:t>versi</a:t>
            </a:r>
            <a:r>
              <a:rPr lang="en-US" sz="2400" dirty="0" smtClean="0"/>
              <a:t> </a:t>
            </a:r>
            <a:r>
              <a:rPr lang="en-US" sz="2400" dirty="0" err="1" smtClean="0"/>
              <a:t>diatas</a:t>
            </a:r>
            <a:r>
              <a:rPr lang="en-US" sz="2400" dirty="0" smtClean="0"/>
              <a:t> 6.0 (API </a:t>
            </a:r>
            <a:r>
              <a:rPr lang="en-US" sz="2400" dirty="0" err="1" smtClean="0"/>
              <a:t>diatas</a:t>
            </a:r>
            <a:r>
              <a:rPr lang="en-US" sz="2400" dirty="0" smtClean="0"/>
              <a:t> 23)</a:t>
            </a:r>
            <a:endParaRPr lang="en-US" sz="2400" b="1" i="1" dirty="0" smtClean="0"/>
          </a:p>
        </p:txBody>
      </p:sp>
    </p:spTree>
    <p:extLst>
      <p:ext uri="{BB962C8B-B14F-4D97-AF65-F5344CB8AC3E}">
        <p14:creationId xmlns:p14="http://schemas.microsoft.com/office/powerpoint/2010/main" val="1032633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2908092"/>
            <a:ext cx="2755626" cy="646331"/>
          </a:xfrm>
          <a:prstGeom prst="rect">
            <a:avLst/>
          </a:prstGeom>
          <a:noFill/>
        </p:spPr>
        <p:txBody>
          <a:bodyPr wrap="none" rtlCol="0">
            <a:spAutoFit/>
          </a:bodyPr>
          <a:lstStyle/>
          <a:p>
            <a:r>
              <a:rPr lang="en-US" sz="3600" b="1" dirty="0" err="1" smtClean="0"/>
              <a:t>Terima</a:t>
            </a:r>
            <a:r>
              <a:rPr lang="en-US" sz="3600" b="1" dirty="0" smtClean="0"/>
              <a:t> </a:t>
            </a:r>
            <a:r>
              <a:rPr lang="en-US" sz="3600" b="1" dirty="0" err="1" smtClean="0"/>
              <a:t>Kasih</a:t>
            </a:r>
            <a:endParaRPr lang="en-US" sz="3600" b="1" dirty="0"/>
          </a:p>
        </p:txBody>
      </p:sp>
    </p:spTree>
    <p:extLst>
      <p:ext uri="{BB962C8B-B14F-4D97-AF65-F5344CB8AC3E}">
        <p14:creationId xmlns:p14="http://schemas.microsoft.com/office/powerpoint/2010/main" val="181178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1010900" cy="523220"/>
          </a:xfrm>
          <a:prstGeom prst="rect">
            <a:avLst/>
          </a:prstGeom>
        </p:spPr>
        <p:txBody>
          <a:bodyPr wrap="square">
            <a:spAutoFit/>
          </a:bodyPr>
          <a:lstStyle/>
          <a:p>
            <a:r>
              <a:rPr lang="en-US" sz="2800" b="1" smtClean="0"/>
              <a:t>2. </a:t>
            </a:r>
            <a:r>
              <a:rPr lang="en-US" sz="2800" b="1" err="1" smtClean="0"/>
              <a:t>Buat</a:t>
            </a:r>
            <a:r>
              <a:rPr lang="en-US" sz="2800" b="1" smtClean="0"/>
              <a:t> </a:t>
            </a:r>
            <a:r>
              <a:rPr lang="en-US" sz="2800" b="1" smtClean="0"/>
              <a:t>kelas baru yang berupa Implementasi LocationListener</a:t>
            </a:r>
            <a:endParaRPr lang="en-US" sz="2800" b="1" dirty="0"/>
          </a:p>
        </p:txBody>
      </p:sp>
      <p:sp>
        <p:nvSpPr>
          <p:cNvPr id="10" name="TextBox 9"/>
          <p:cNvSpPr txBox="1"/>
          <p:nvPr/>
        </p:nvSpPr>
        <p:spPr>
          <a:xfrm>
            <a:off x="890588" y="2566968"/>
            <a:ext cx="10496550" cy="1200329"/>
          </a:xfrm>
          <a:prstGeom prst="rect">
            <a:avLst/>
          </a:prstGeom>
          <a:noFill/>
        </p:spPr>
        <p:txBody>
          <a:bodyPr wrap="square" rtlCol="0">
            <a:spAutoFit/>
          </a:bodyPr>
          <a:lstStyle/>
          <a:p>
            <a:r>
              <a:rPr lang="en-US" sz="2400" smtClean="0"/>
              <a:t>Implementasikan method2x agar secara otomatis di generate, dengan cara klik tanda lampu merah di pojok kiri, kemudian muncul windows pilihan method yang akan di-implementasi, .. Pilih semuanya</a:t>
            </a:r>
            <a:endParaRPr lang="en-US" sz="2400" dirty="0"/>
          </a:p>
        </p:txBody>
      </p:sp>
      <p:pic>
        <p:nvPicPr>
          <p:cNvPr id="2" name="Picture 1"/>
          <p:cNvPicPr>
            <a:picLocks noChangeAspect="1"/>
          </p:cNvPicPr>
          <p:nvPr/>
        </p:nvPicPr>
        <p:blipFill>
          <a:blip r:embed="rId3"/>
          <a:stretch>
            <a:fillRect/>
          </a:stretch>
        </p:blipFill>
        <p:spPr>
          <a:xfrm>
            <a:off x="1046006" y="1219915"/>
            <a:ext cx="6648450" cy="1114425"/>
          </a:xfrm>
          <a:prstGeom prst="rect">
            <a:avLst/>
          </a:prstGeom>
        </p:spPr>
      </p:pic>
      <p:pic>
        <p:nvPicPr>
          <p:cNvPr id="3" name="Picture 2"/>
          <p:cNvPicPr>
            <a:picLocks noChangeAspect="1"/>
          </p:cNvPicPr>
          <p:nvPr/>
        </p:nvPicPr>
        <p:blipFill>
          <a:blip r:embed="rId4"/>
          <a:stretch>
            <a:fillRect/>
          </a:stretch>
        </p:blipFill>
        <p:spPr>
          <a:xfrm>
            <a:off x="1046006" y="3874461"/>
            <a:ext cx="3686175" cy="1959669"/>
          </a:xfrm>
          <a:prstGeom prst="rect">
            <a:avLst/>
          </a:prstGeom>
        </p:spPr>
      </p:pic>
    </p:spTree>
    <p:extLst>
      <p:ext uri="{BB962C8B-B14F-4D97-AF65-F5344CB8AC3E}">
        <p14:creationId xmlns:p14="http://schemas.microsoft.com/office/powerpoint/2010/main" val="831744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3. onLocationChanged</a:t>
            </a:r>
            <a:endParaRPr lang="en-US" sz="3600" b="1" dirty="0"/>
          </a:p>
        </p:txBody>
      </p:sp>
      <p:sp>
        <p:nvSpPr>
          <p:cNvPr id="10" name="TextBox 9"/>
          <p:cNvSpPr txBox="1"/>
          <p:nvPr/>
        </p:nvSpPr>
        <p:spPr>
          <a:xfrm>
            <a:off x="759855" y="1327641"/>
            <a:ext cx="11084484" cy="1200329"/>
          </a:xfrm>
          <a:prstGeom prst="rect">
            <a:avLst/>
          </a:prstGeom>
          <a:noFill/>
        </p:spPr>
        <p:txBody>
          <a:bodyPr wrap="square" rtlCol="0">
            <a:spAutoFit/>
          </a:bodyPr>
          <a:lstStyle/>
          <a:p>
            <a:r>
              <a:rPr lang="en-US" sz="2400"/>
              <a:t>Fungsi/Method </a:t>
            </a:r>
            <a:r>
              <a:rPr lang="en-US" sz="2400" smtClean="0"/>
              <a:t>onLocationChanged yang akan di kerjakan oleh program ketika menerima perubahan lokasi dari device, isikan perubahan itu akan di tangkap dan di set di textview.</a:t>
            </a:r>
            <a:endParaRPr lang="en-US" sz="2400" dirty="0"/>
          </a:p>
        </p:txBody>
      </p:sp>
      <p:sp>
        <p:nvSpPr>
          <p:cNvPr id="7" name="Rectangle 3"/>
          <p:cNvSpPr>
            <a:spLocks noChangeArrowheads="1"/>
          </p:cNvSpPr>
          <p:nvPr/>
        </p:nvSpPr>
        <p:spPr bwMode="auto">
          <a:xfrm>
            <a:off x="633413" y="2527970"/>
            <a:ext cx="1073863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class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lokasiListener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LocationListener{</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TextView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onLocationChanged(Location location)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txtLong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findViewById(R.id.</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.setText(String.</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(location.getLatitude()));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txtLong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.setText(String.</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(location.getLongitude()));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(getBaseContext(),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"GPS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capture</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urier New" panose="02070309020205020404" pitchFamily="49" charset="0"/>
                <a:cs typeface="Courier New" panose="02070309020205020404" pitchFamily="49" charset="0"/>
              </a:rPr>
              <a:t>	</a:t>
            </a:r>
            <a:r>
              <a:rPr lang="en-US" altLang="en-US" smtClean="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14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a:t>4. requestLocationUpdates</a:t>
            </a:r>
            <a:endParaRPr lang="en-US" sz="3600" b="1" dirty="0"/>
          </a:p>
        </p:txBody>
      </p:sp>
      <p:sp>
        <p:nvSpPr>
          <p:cNvPr id="10" name="TextBox 9"/>
          <p:cNvSpPr txBox="1"/>
          <p:nvPr/>
        </p:nvSpPr>
        <p:spPr>
          <a:xfrm>
            <a:off x="746975" y="1343026"/>
            <a:ext cx="11097364" cy="2862322"/>
          </a:xfrm>
          <a:prstGeom prst="rect">
            <a:avLst/>
          </a:prstGeom>
          <a:noFill/>
        </p:spPr>
        <p:txBody>
          <a:bodyPr wrap="square" rtlCol="0">
            <a:spAutoFit/>
          </a:bodyPr>
          <a:lstStyle/>
          <a:p>
            <a:r>
              <a:rPr lang="en-US" sz="2000"/>
              <a:t>Method/fungsi yang ada di LocationManager </a:t>
            </a:r>
            <a:r>
              <a:rPr lang="en-US" sz="2000"/>
              <a:t>Fungsi/Method </a:t>
            </a:r>
            <a:r>
              <a:rPr lang="en-US" sz="2000" smtClean="0"/>
              <a:t>pada </a:t>
            </a:r>
            <a:r>
              <a:rPr lang="en-US" sz="2000"/>
              <a:t>requestLocationUpdates()  adalah  jenis  system  </a:t>
            </a:r>
            <a:r>
              <a:rPr lang="en-US" sz="2000"/>
              <a:t>yang </a:t>
            </a:r>
            <a:r>
              <a:rPr lang="en-US" sz="2000" smtClean="0"/>
              <a:t> digunakan  </a:t>
            </a:r>
            <a:r>
              <a:rPr lang="en-US" sz="2000"/>
              <a:t>untuk  </a:t>
            </a:r>
            <a:r>
              <a:rPr lang="en-US" sz="2000"/>
              <a:t>menentukan  </a:t>
            </a:r>
            <a:r>
              <a:rPr lang="en-US" sz="2000" smtClean="0"/>
              <a:t>lokasi, terdapat 4 argument:</a:t>
            </a:r>
          </a:p>
          <a:p>
            <a:pPr marL="457200" indent="-457200">
              <a:buAutoNum type="arabicPeriod"/>
            </a:pPr>
            <a:r>
              <a:rPr lang="en-US" sz="2000" smtClean="0"/>
              <a:t>Argumen pertama: </a:t>
            </a:r>
            <a:r>
              <a:rPr lang="en-US" sz="2000"/>
              <a:t>berisi tipe sinyal yang di tangkap </a:t>
            </a:r>
            <a:r>
              <a:rPr lang="en-US" sz="2000"/>
              <a:t>: </a:t>
            </a:r>
            <a:r>
              <a:rPr lang="en-US" sz="2000"/>
              <a:t>LocationManager.GPS_PROVIDER, jika ingin menangkap dari sinyal Wifi, diganti </a:t>
            </a:r>
            <a:r>
              <a:rPr lang="en-US" sz="2000"/>
              <a:t>dengan  </a:t>
            </a:r>
            <a:r>
              <a:rPr lang="en-US" sz="2000" smtClean="0"/>
              <a:t>NETWORK_PROVIDER</a:t>
            </a:r>
          </a:p>
          <a:p>
            <a:pPr marL="457200" indent="-457200">
              <a:buAutoNum type="arabicPeriod"/>
            </a:pPr>
            <a:r>
              <a:rPr lang="en-US" sz="2000" smtClean="0"/>
              <a:t>Argumen ke dua: </a:t>
            </a:r>
            <a:r>
              <a:rPr lang="fi-FI" sz="2000"/>
              <a:t>minimal waktu aplikasi </a:t>
            </a:r>
            <a:r>
              <a:rPr lang="fi-FI" sz="2000"/>
              <a:t>melakukan </a:t>
            </a:r>
            <a:r>
              <a:rPr lang="fi-FI" sz="2000"/>
              <a:t>update, </a:t>
            </a:r>
            <a:r>
              <a:rPr lang="fi-FI" sz="2000"/>
              <a:t>Jika </a:t>
            </a:r>
            <a:r>
              <a:rPr lang="fi-FI" sz="2000" smtClean="0"/>
              <a:t>minimal  </a:t>
            </a:r>
            <a:r>
              <a:rPr lang="fi-FI" sz="2000"/>
              <a:t>waktu  diisi  60000  (ms)  maka  aplikasi akan  </a:t>
            </a:r>
            <a:r>
              <a:rPr lang="fi-FI" sz="2000"/>
              <a:t>melakukan </a:t>
            </a:r>
            <a:r>
              <a:rPr lang="fi-FI" sz="2000" smtClean="0"/>
              <a:t> update  </a:t>
            </a:r>
            <a:r>
              <a:rPr lang="fi-FI" sz="2000"/>
              <a:t>setiap  </a:t>
            </a:r>
            <a:r>
              <a:rPr lang="fi-FI" sz="2000"/>
              <a:t>6  </a:t>
            </a:r>
            <a:r>
              <a:rPr lang="fi-FI" sz="2000" smtClean="0"/>
              <a:t>detik</a:t>
            </a:r>
          </a:p>
          <a:p>
            <a:pPr marL="457200" indent="-457200">
              <a:buAutoNum type="arabicPeriod"/>
            </a:pPr>
            <a:r>
              <a:rPr lang="fi-FI" sz="2000"/>
              <a:t>Argumen ke tiga:  </a:t>
            </a:r>
            <a:r>
              <a:rPr lang="fi-FI" sz="2000"/>
              <a:t>jarak  </a:t>
            </a:r>
            <a:r>
              <a:rPr lang="fi-FI" sz="2000" smtClean="0"/>
              <a:t>minimal, jika di isi angka  </a:t>
            </a:r>
            <a:r>
              <a:rPr lang="fi-FI" sz="2000"/>
              <a:t>200  (m)  maka  aplikasi  akan  melakukan  update  </a:t>
            </a:r>
            <a:r>
              <a:rPr lang="fi-FI" sz="2000"/>
              <a:t>setiap </a:t>
            </a:r>
            <a:r>
              <a:rPr lang="fi-FI" sz="2000" smtClean="0"/>
              <a:t> melakukan  </a:t>
            </a:r>
            <a:r>
              <a:rPr lang="fi-FI" sz="2000"/>
              <a:t>perpindahan  sejauh  lebih  dari  </a:t>
            </a:r>
            <a:r>
              <a:rPr lang="fi-FI" sz="2000"/>
              <a:t>200m </a:t>
            </a:r>
            <a:endParaRPr lang="fi-FI" sz="2000" smtClean="0"/>
          </a:p>
          <a:p>
            <a:pPr marL="457200" indent="-457200">
              <a:buAutoNum type="arabicPeriod"/>
            </a:pPr>
            <a:r>
              <a:rPr lang="fi-FI" sz="2000"/>
              <a:t>Argumen keempat</a:t>
            </a:r>
            <a:r>
              <a:rPr lang="fi-FI" sz="2000"/>
              <a:t>:  </a:t>
            </a:r>
            <a:r>
              <a:rPr lang="fi-FI" sz="2000" smtClean="0"/>
              <a:t>kelas yang menangkap setiap terjadi </a:t>
            </a:r>
            <a:r>
              <a:rPr lang="fi-FI" sz="2000"/>
              <a:t>proses update lokasi</a:t>
            </a:r>
            <a:endParaRPr lang="en-US" sz="2000" dirty="0"/>
          </a:p>
        </p:txBody>
      </p:sp>
    </p:spTree>
    <p:extLst>
      <p:ext uri="{BB962C8B-B14F-4D97-AF65-F5344CB8AC3E}">
        <p14:creationId xmlns:p14="http://schemas.microsoft.com/office/powerpoint/2010/main" val="767773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3413" y="696695"/>
            <a:ext cx="10939462" cy="646331"/>
          </a:xfrm>
          <a:prstGeom prst="rect">
            <a:avLst/>
          </a:prstGeom>
        </p:spPr>
        <p:txBody>
          <a:bodyPr wrap="square">
            <a:spAutoFit/>
          </a:bodyPr>
          <a:lstStyle/>
          <a:p>
            <a:r>
              <a:rPr lang="en-US" sz="3600" b="1" smtClean="0"/>
              <a:t>Update Lokasi</a:t>
            </a:r>
            <a:endParaRPr lang="en-US" sz="3600" b="1" dirty="0"/>
          </a:p>
        </p:txBody>
      </p:sp>
      <p:sp>
        <p:nvSpPr>
          <p:cNvPr id="10" name="TextBox 9"/>
          <p:cNvSpPr txBox="1"/>
          <p:nvPr/>
        </p:nvSpPr>
        <p:spPr>
          <a:xfrm>
            <a:off x="746975" y="1343026"/>
            <a:ext cx="11097364" cy="2862322"/>
          </a:xfrm>
          <a:prstGeom prst="rect">
            <a:avLst/>
          </a:prstGeom>
          <a:noFill/>
        </p:spPr>
        <p:txBody>
          <a:bodyPr wrap="square" rtlCol="0">
            <a:spAutoFit/>
          </a:bodyPr>
          <a:lstStyle/>
          <a:p>
            <a:r>
              <a:rPr lang="en-US" sz="2000"/>
              <a:t>Saat  terjadi  perubahan  lokasi  atau  saat  proses  </a:t>
            </a:r>
            <a:r>
              <a:rPr lang="en-US" sz="2000"/>
              <a:t>update </a:t>
            </a:r>
            <a:r>
              <a:rPr lang="en-US" sz="2000" smtClean="0"/>
              <a:t> lokasi  </a:t>
            </a:r>
            <a:r>
              <a:rPr lang="en-US" sz="2000"/>
              <a:t>berlangsung,  aplikasi  mengirim  sebuah  sinyal  </a:t>
            </a:r>
            <a:r>
              <a:rPr lang="en-US" sz="2000"/>
              <a:t>yang </a:t>
            </a:r>
            <a:r>
              <a:rPr lang="en-US" sz="2000" smtClean="0"/>
              <a:t> kemudian  </a:t>
            </a:r>
            <a:r>
              <a:rPr lang="en-US" sz="2000"/>
              <a:t>ditangkap  oleh  class  LocationListener.  Didalam  </a:t>
            </a:r>
            <a:r>
              <a:rPr lang="en-US" sz="2000"/>
              <a:t>class </a:t>
            </a:r>
            <a:r>
              <a:rPr lang="en-US" sz="2000" smtClean="0"/>
              <a:t>ini</a:t>
            </a:r>
            <a:r>
              <a:rPr lang="en-US" sz="2000"/>
              <a:t>, terdapat 4 method dengan rincian </a:t>
            </a:r>
            <a:r>
              <a:rPr lang="en-US" sz="2000"/>
              <a:t>sebagai </a:t>
            </a:r>
            <a:r>
              <a:rPr lang="en-US" sz="2000" smtClean="0"/>
              <a:t>berikut </a:t>
            </a:r>
          </a:p>
          <a:p>
            <a:endParaRPr lang="en-US" sz="2000"/>
          </a:p>
          <a:p>
            <a:pPr marL="457200" indent="-457200">
              <a:buFont typeface="+mj-lt"/>
              <a:buAutoNum type="arabicPeriod"/>
            </a:pPr>
            <a:r>
              <a:rPr lang="en-US" sz="2000" smtClean="0"/>
              <a:t> </a:t>
            </a:r>
            <a:r>
              <a:rPr lang="en-US" sz="2000"/>
              <a:t>onLocationChanged(),  dieksekusi  ketika  terjadi  </a:t>
            </a:r>
            <a:r>
              <a:rPr lang="en-US" sz="2000"/>
              <a:t>perubahan </a:t>
            </a:r>
            <a:r>
              <a:rPr lang="en-US" sz="2000" smtClean="0"/>
              <a:t>lokasi</a:t>
            </a:r>
          </a:p>
          <a:p>
            <a:pPr marL="457200" indent="-457200">
              <a:buFont typeface="+mj-lt"/>
              <a:buAutoNum type="arabicPeriod"/>
            </a:pPr>
            <a:r>
              <a:rPr lang="en-US" sz="2000" smtClean="0"/>
              <a:t> </a:t>
            </a:r>
            <a:r>
              <a:rPr lang="en-US" sz="2000"/>
              <a:t>onProviderDisabled(),  diekseskusi  saat  provider  </a:t>
            </a:r>
            <a:r>
              <a:rPr lang="en-US" sz="2000"/>
              <a:t>tidak </a:t>
            </a:r>
            <a:r>
              <a:rPr lang="en-US" sz="2000" smtClean="0"/>
              <a:t>aktif</a:t>
            </a:r>
          </a:p>
          <a:p>
            <a:pPr marL="457200" indent="-457200">
              <a:buFont typeface="+mj-lt"/>
              <a:buAutoNum type="arabicPeriod"/>
            </a:pPr>
            <a:r>
              <a:rPr lang="en-US" sz="2000" smtClean="0"/>
              <a:t> </a:t>
            </a:r>
            <a:r>
              <a:rPr lang="en-US" sz="2000"/>
              <a:t>onProviderEnabled(), dipanggil saat </a:t>
            </a:r>
            <a:r>
              <a:rPr lang="en-US" sz="2000"/>
              <a:t>provider </a:t>
            </a:r>
            <a:r>
              <a:rPr lang="en-US" sz="2000" smtClean="0"/>
              <a:t>aktif</a:t>
            </a:r>
          </a:p>
          <a:p>
            <a:pPr marL="457200" indent="-457200">
              <a:buFont typeface="+mj-lt"/>
              <a:buAutoNum type="arabicPeriod"/>
            </a:pPr>
            <a:r>
              <a:rPr lang="en-US" sz="2000" smtClean="0"/>
              <a:t>onStatusChanged</a:t>
            </a:r>
            <a:r>
              <a:rPr lang="en-US" sz="2000"/>
              <a:t>(),  dipanggil  saat  terjadi  </a:t>
            </a:r>
            <a:r>
              <a:rPr lang="en-US" sz="2000"/>
              <a:t>perubahan </a:t>
            </a:r>
            <a:r>
              <a:rPr lang="en-US" sz="2000" smtClean="0"/>
              <a:t>status </a:t>
            </a:r>
            <a:r>
              <a:rPr lang="en-US" sz="2000"/>
              <a:t>pada provider </a:t>
            </a:r>
            <a:r>
              <a:rPr lang="en-US" sz="2000"/>
              <a:t>seperti  </a:t>
            </a:r>
            <a:r>
              <a:rPr lang="en-US" sz="2000" smtClean="0"/>
              <a:t>OUT_OF_SERVICE</a:t>
            </a:r>
            <a:r>
              <a:rPr lang="en-US" sz="2000"/>
              <a:t>, AVAILABLE</a:t>
            </a:r>
            <a:r>
              <a:rPr lang="en-US" sz="2000"/>
              <a:t>, </a:t>
            </a:r>
            <a:r>
              <a:rPr lang="en-US" sz="2000" smtClean="0"/>
              <a:t>atau </a:t>
            </a:r>
            <a:r>
              <a:rPr lang="en-US" sz="2000"/>
              <a:t>TEMPORARILY_UNAVAILABLE</a:t>
            </a:r>
            <a:endParaRPr lang="en-US" sz="2000" dirty="0"/>
          </a:p>
        </p:txBody>
      </p:sp>
    </p:spTree>
    <p:extLst>
      <p:ext uri="{BB962C8B-B14F-4D97-AF65-F5344CB8AC3E}">
        <p14:creationId xmlns:p14="http://schemas.microsoft.com/office/powerpoint/2010/main" val="2279410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0431" y="220176"/>
            <a:ext cx="10939462" cy="646331"/>
          </a:xfrm>
          <a:prstGeom prst="rect">
            <a:avLst/>
          </a:prstGeom>
        </p:spPr>
        <p:txBody>
          <a:bodyPr wrap="square">
            <a:spAutoFit/>
          </a:bodyPr>
          <a:lstStyle/>
          <a:p>
            <a:r>
              <a:rPr lang="en-US" sz="3600" b="1" smtClean="0"/>
              <a:t>5. Kode di Kelas utama untuk menangkap posisi</a:t>
            </a:r>
            <a:endParaRPr lang="en-US" sz="3600" b="1" dirty="0"/>
          </a:p>
        </p:txBody>
      </p:sp>
      <p:sp>
        <p:nvSpPr>
          <p:cNvPr id="2" name="Rectangle 1"/>
          <p:cNvSpPr>
            <a:spLocks noChangeArrowheads="1"/>
          </p:cNvSpPr>
          <p:nvPr/>
        </p:nvSpPr>
        <p:spPr bwMode="auto">
          <a:xfrm>
            <a:off x="796992" y="866507"/>
            <a:ext cx="10394749"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activity_main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mylocationManager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(LocationManager) getSystemService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(Context.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LOCATION_SERVICE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mylocationListener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lokasiListener();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mylocationManager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.requestLocationUpdates</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(LocationManager.</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GPS_PROVIDER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smtClean="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mylocationListener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5" name="TextBox 4"/>
          <p:cNvSpPr txBox="1"/>
          <p:nvPr/>
        </p:nvSpPr>
        <p:spPr>
          <a:xfrm>
            <a:off x="796992" y="3817193"/>
            <a:ext cx="9942490" cy="1015663"/>
          </a:xfrm>
          <a:prstGeom prst="rect">
            <a:avLst/>
          </a:prstGeom>
          <a:noFill/>
        </p:spPr>
        <p:txBody>
          <a:bodyPr wrap="square" rtlCol="0">
            <a:spAutoFit/>
          </a:bodyPr>
          <a:lstStyle/>
          <a:p>
            <a:r>
              <a:rPr lang="en-US" sz="2000" smtClean="0"/>
              <a:t>Saat mengetikkan </a:t>
            </a:r>
            <a:r>
              <a:rPr lang="en-US" altLang="en-US" sz="2000" b="1" smtClean="0">
                <a:solidFill>
                  <a:srgbClr val="660E7A"/>
                </a:solidFill>
                <a:latin typeface="Courier New" panose="02070309020205020404" pitchFamily="49" charset="0"/>
                <a:cs typeface="Courier New" panose="02070309020205020404" pitchFamily="49" charset="0"/>
              </a:rPr>
              <a:t>mylocationManager</a:t>
            </a:r>
            <a:r>
              <a:rPr lang="en-US" altLang="en-US" sz="2000" smtClean="0">
                <a:solidFill>
                  <a:srgbClr val="000000"/>
                </a:solidFill>
                <a:latin typeface="Courier New" panose="02070309020205020404" pitchFamily="49" charset="0"/>
                <a:cs typeface="Courier New" panose="02070309020205020404" pitchFamily="49" charset="0"/>
              </a:rPr>
              <a:t>.requestLocationUpdates, program akan berwarna merah, lihat di pojok kiri tanda lampu untuk membetulkan agar tidak merah</a:t>
            </a:r>
            <a:endParaRPr lang="en-US" sz="2000" dirty="0"/>
          </a:p>
        </p:txBody>
      </p:sp>
      <p:pic>
        <p:nvPicPr>
          <p:cNvPr id="3" name="Picture 2"/>
          <p:cNvPicPr>
            <a:picLocks noChangeAspect="1"/>
          </p:cNvPicPr>
          <p:nvPr/>
        </p:nvPicPr>
        <p:blipFill>
          <a:blip r:embed="rId3"/>
          <a:stretch>
            <a:fillRect/>
          </a:stretch>
        </p:blipFill>
        <p:spPr>
          <a:xfrm>
            <a:off x="916077" y="4832856"/>
            <a:ext cx="7629525" cy="1266825"/>
          </a:xfrm>
          <a:prstGeom prst="rect">
            <a:avLst/>
          </a:prstGeom>
        </p:spPr>
      </p:pic>
    </p:spTree>
    <p:extLst>
      <p:ext uri="{BB962C8B-B14F-4D97-AF65-F5344CB8AC3E}">
        <p14:creationId xmlns:p14="http://schemas.microsoft.com/office/powerpoint/2010/main" val="1738931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1487</TotalTime>
  <Words>1833</Words>
  <Application>Microsoft Office PowerPoint</Application>
  <PresentationFormat>Widescreen</PresentationFormat>
  <Paragraphs>190</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Schoolbook</vt:lpstr>
      <vt:lpstr>Corbel</vt:lpstr>
      <vt:lpstr>Courier New</vt:lpstr>
      <vt:lpstr>Headlines</vt:lpstr>
      <vt:lpstr>Google  GPS</vt:lpstr>
      <vt:lpstr>Teknologi mobile memiliki fitur LBS (Location Base Service), kegunaannya antara lain, mencari suatu lokasi,mempublish lokasi keberadaan kita, mencari rute jalan atau lainnya.  Sumber  LBS:  Agar mendapatkan  lokasi  dapat dari sumber GPS  ,  Network  Location  Provider  atau  bisa  juga  keduanya, Cell-id  (Simcard)  dan  wifi  adalah  contoh  Network  Location Provider.  Menentukan  lokasi  menggunakan  Android  bergantung kebutuhan semakin  akurat  suatu  lokasi  semakin boros  devicenya Hal yang diperhatikan menentukan lokasi: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MAPVIEW</vt:lpstr>
      <vt:lpstr>PowerPoint Presentation</vt:lpstr>
      <vt:lpstr>PowerPoint Presentation</vt:lpstr>
      <vt:lpstr>Mengganti lokasi garis lintang dan bujur</vt:lpstr>
      <vt:lpstr>PowerPoint Presentation</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Mengubah Tipe Peta</vt:lpstr>
      <vt:lpstr>Mengubah Tipe Peta</vt:lpstr>
      <vt:lpstr>Mengganti lokasi garis lintang dan bujur</vt:lpstr>
      <vt:lpstr>Mengganti lokasi garis lintang dan bujur</vt:lpstr>
      <vt:lpstr>Mengganti lokasi garis lintang dan bujur</vt:lpstr>
      <vt:lpstr>Mengganti lokasi garis lintang dan bujur</vt:lpstr>
      <vt:lpstr>Mengganti lokasi garis lintang dan bujur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Maps</dc:title>
  <dc:creator>Stefanus Angggara</dc:creator>
  <cp:lastModifiedBy>Dwi S</cp:lastModifiedBy>
  <cp:revision>69</cp:revision>
  <dcterms:created xsi:type="dcterms:W3CDTF">2016-11-01T13:11:02Z</dcterms:created>
  <dcterms:modified xsi:type="dcterms:W3CDTF">2016-11-23T06:45:35Z</dcterms:modified>
</cp:coreProperties>
</file>