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0FB2-35EE-4ABF-A061-6A173A14665A}" type="datetimeFigureOut">
              <a:rPr lang="id-ID" smtClean="0"/>
              <a:t>06/12/2020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2954-B8FA-4E55-ADC1-3E06D9D90B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80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0FB2-35EE-4ABF-A061-6A173A14665A}" type="datetimeFigureOut">
              <a:rPr lang="id-ID" smtClean="0"/>
              <a:t>06/12/2020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2954-B8FA-4E55-ADC1-3E06D9D90B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624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0FB2-35EE-4ABF-A061-6A173A14665A}" type="datetimeFigureOut">
              <a:rPr lang="id-ID" smtClean="0"/>
              <a:t>06/12/2020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2954-B8FA-4E55-ADC1-3E06D9D90B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689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0FB2-35EE-4ABF-A061-6A173A14665A}" type="datetimeFigureOut">
              <a:rPr lang="id-ID" smtClean="0"/>
              <a:t>06/12/2020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2954-B8FA-4E55-ADC1-3E06D9D90B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224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0FB2-35EE-4ABF-A061-6A173A14665A}" type="datetimeFigureOut">
              <a:rPr lang="id-ID" smtClean="0"/>
              <a:t>06/12/2020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2954-B8FA-4E55-ADC1-3E06D9D90B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591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0FB2-35EE-4ABF-A061-6A173A14665A}" type="datetimeFigureOut">
              <a:rPr lang="id-ID" smtClean="0"/>
              <a:t>06/12/2020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2954-B8FA-4E55-ADC1-3E06D9D90B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709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0FB2-35EE-4ABF-A061-6A173A14665A}" type="datetimeFigureOut">
              <a:rPr lang="id-ID" smtClean="0"/>
              <a:t>06/12/2020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2954-B8FA-4E55-ADC1-3E06D9D90B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304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0FB2-35EE-4ABF-A061-6A173A14665A}" type="datetimeFigureOut">
              <a:rPr lang="id-ID" smtClean="0"/>
              <a:t>06/12/2020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2954-B8FA-4E55-ADC1-3E06D9D90B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06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0FB2-35EE-4ABF-A061-6A173A14665A}" type="datetimeFigureOut">
              <a:rPr lang="id-ID" smtClean="0"/>
              <a:t>06/12/2020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2954-B8FA-4E55-ADC1-3E06D9D90B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885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0FB2-35EE-4ABF-A061-6A173A14665A}" type="datetimeFigureOut">
              <a:rPr lang="id-ID" smtClean="0"/>
              <a:t>06/12/2020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2954-B8FA-4E55-ADC1-3E06D9D90B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067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0FB2-35EE-4ABF-A061-6A173A14665A}" type="datetimeFigureOut">
              <a:rPr lang="id-ID" smtClean="0"/>
              <a:t>06/12/2020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2954-B8FA-4E55-ADC1-3E06D9D90B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72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50FB2-35EE-4ABF-A061-6A173A14665A}" type="datetimeFigureOut">
              <a:rPr lang="id-ID" smtClean="0"/>
              <a:t>06/12/2020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E2954-B8FA-4E55-ADC1-3E06D9D90B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339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dirty="0" smtClean="0"/>
              <a:t>BAB 12  MULAI HAL 213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7643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938257"/>
          </a:xfrm>
        </p:spPr>
        <p:txBody>
          <a:bodyPr>
            <a:normAutofit/>
          </a:bodyPr>
          <a:lstStyle/>
          <a:p>
            <a:r>
              <a:rPr lang="id-ID" dirty="0" smtClean="0"/>
              <a:t>E. Analisa Risiko Kredit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66682"/>
            <a:ext cx="9144000" cy="2991118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d-ID" dirty="0" smtClean="0"/>
              <a:t>Risiko portofolio pinjaman bank dapat dipandang dari </a:t>
            </a:r>
            <a:r>
              <a:rPr lang="id-ID" i="1" dirty="0" smtClean="0"/>
              <a:t>credit risk, liquidity risk, operating risk, </a:t>
            </a:r>
            <a:r>
              <a:rPr lang="id-ID" dirty="0" smtClean="0"/>
              <a:t>dan </a:t>
            </a:r>
            <a:r>
              <a:rPr lang="id-ID" i="1" dirty="0" smtClean="0"/>
              <a:t>fraud risk. </a:t>
            </a:r>
            <a:endParaRPr lang="id-ID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d-ID" dirty="0" smtClean="0"/>
              <a:t>Dalam keadaan normal, hal yang paling penting daam portofolio pinjaman adalah </a:t>
            </a:r>
            <a:r>
              <a:rPr lang="id-ID" i="1" dirty="0" smtClean="0"/>
              <a:t>credit risk </a:t>
            </a:r>
            <a:r>
              <a:rPr lang="id-ID" dirty="0" smtClean="0"/>
              <a:t>yang berkaitan dengan kerugian yang muncuk dari buruknya portofolio pinjaman bank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d-ID" dirty="0" smtClean="0"/>
              <a:t>Ada 4 resiko yang berhubungan dengan keseluruhan portofolio pinjaman bank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7735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3639"/>
            <a:ext cx="9144000" cy="1944710"/>
          </a:xfrm>
        </p:spPr>
        <p:txBody>
          <a:bodyPr>
            <a:noAutofit/>
          </a:bodyPr>
          <a:lstStyle/>
          <a:p>
            <a:pPr algn="just"/>
            <a:r>
              <a:rPr lang="id-ID" sz="4400" dirty="0" smtClean="0"/>
              <a:t>1. </a:t>
            </a:r>
            <a:r>
              <a:rPr lang="id-ID" sz="4400" i="1" dirty="0" smtClean="0"/>
              <a:t>Credit risk </a:t>
            </a:r>
            <a:r>
              <a:rPr lang="id-ID" sz="4400" dirty="0" smtClean="0"/>
              <a:t>dalam penentuan </a:t>
            </a:r>
            <a:r>
              <a:rPr lang="id-ID" sz="4400" i="1" dirty="0" smtClean="0"/>
              <a:t>creditworthness </a:t>
            </a:r>
            <a:r>
              <a:rPr lang="id-ID" sz="4400" dirty="0" smtClean="0"/>
              <a:t>(kelayakan untuk diberi kredit)</a:t>
            </a:r>
            <a:endParaRPr lang="id-ID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01532"/>
            <a:ext cx="9144000" cy="2656268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d-ID" dirty="0" smtClean="0"/>
              <a:t>5 C sebagai penilaian kelayakan kredit dalam manajeme yang sudah umum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d-ID" i="1" dirty="0" smtClean="0"/>
              <a:t>Credit analysis </a:t>
            </a:r>
            <a:r>
              <a:rPr lang="id-ID" dirty="0" smtClean="0"/>
              <a:t>dimaksudkan untuk menentukan risiko kredit debitur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d-ID" i="1" dirty="0"/>
          </a:p>
        </p:txBody>
      </p:sp>
    </p:spTree>
    <p:extLst>
      <p:ext uri="{BB962C8B-B14F-4D97-AF65-F5344CB8AC3E}">
        <p14:creationId xmlns:p14="http://schemas.microsoft.com/office/powerpoint/2010/main" val="287047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3639"/>
            <a:ext cx="9144000" cy="1944710"/>
          </a:xfrm>
        </p:spPr>
        <p:txBody>
          <a:bodyPr>
            <a:noAutofit/>
          </a:bodyPr>
          <a:lstStyle/>
          <a:p>
            <a:pPr algn="just"/>
            <a:r>
              <a:rPr lang="id-ID" sz="4400" dirty="0" smtClean="0"/>
              <a:t>2. Rasio-rasio akuntansi yang berguna bagi petugas yang membawahi perkreditan</a:t>
            </a:r>
            <a:endParaRPr lang="id-ID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01532"/>
            <a:ext cx="9144000" cy="2656268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d-ID" dirty="0" smtClean="0"/>
              <a:t>Dengan 5 buah variabel, petugas perkreditan ditanyai untuk menganalisis rasio untuk memprediksi “kegagalan” atau “keberhasilan”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d-ID" dirty="0" smtClean="0"/>
              <a:t>5 buah ukuran dan kelima rasio</a:t>
            </a:r>
          </a:p>
        </p:txBody>
      </p:sp>
    </p:spTree>
    <p:extLst>
      <p:ext uri="{BB962C8B-B14F-4D97-AF65-F5344CB8AC3E}">
        <p14:creationId xmlns:p14="http://schemas.microsoft.com/office/powerpoint/2010/main" val="2854674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134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BAB 12  MULAI HAL 213</vt:lpstr>
      <vt:lpstr>E. Analisa Risiko Kredit</vt:lpstr>
      <vt:lpstr>1. Credit risk dalam penentuan creditworthness (kelayakan untuk diberi kredit)</vt:lpstr>
      <vt:lpstr>2. Rasio-rasio akuntansi yang berguna bagi petugas yang membawahi perkreditan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 12  MULAI HAL 213</dc:title>
  <dc:creator>Tri Nurjanah</dc:creator>
  <cp:lastModifiedBy>Tri Nurjanah</cp:lastModifiedBy>
  <cp:revision>6</cp:revision>
  <dcterms:created xsi:type="dcterms:W3CDTF">2020-12-06T13:12:43Z</dcterms:created>
  <dcterms:modified xsi:type="dcterms:W3CDTF">2020-12-06T14:18:19Z</dcterms:modified>
</cp:coreProperties>
</file>