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2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0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5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4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23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36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47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06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5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9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6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8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1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de humo abstracto">
            <a:extLst>
              <a:ext uri="{FF2B5EF4-FFF2-40B4-BE49-F238E27FC236}">
                <a16:creationId xmlns:a16="http://schemas.microsoft.com/office/drawing/2014/main" id="{B6A88B29-E918-50C9-8159-5183F7F0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6414" r="-2" b="9027"/>
          <a:stretch/>
        </p:blipFill>
        <p:spPr>
          <a:xfrm>
            <a:off x="9831" y="0"/>
            <a:ext cx="1219619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8E52BE-2F9C-1616-0380-5F553A941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013" y="707931"/>
            <a:ext cx="9714270" cy="296442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Análisis interactivo de ventas: Exploración y Control de rendimiento de ventas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F7571-728B-4EB6-265C-825127F66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Claudia soler de la cruz</a:t>
            </a:r>
          </a:p>
        </p:txBody>
      </p:sp>
    </p:spTree>
    <p:extLst>
      <p:ext uri="{BB962C8B-B14F-4D97-AF65-F5344CB8AC3E}">
        <p14:creationId xmlns:p14="http://schemas.microsoft.com/office/powerpoint/2010/main" val="151154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3AF81-AED2-4690-64D1-026B902D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6D8AB-E660-614B-4373-8CFC201E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31597"/>
          </a:xfrm>
        </p:spPr>
        <p:txBody>
          <a:bodyPr/>
          <a:lstStyle/>
          <a:p>
            <a:r>
              <a:rPr lang="es-ES" dirty="0"/>
              <a:t>Las tiendas minoristas empezaron a reducir sus beneficios, tal y como sugieren los datos del </a:t>
            </a:r>
            <a:r>
              <a:rPr lang="es-ES" dirty="0" err="1"/>
              <a:t>Dashboard</a:t>
            </a:r>
            <a:r>
              <a:rPr lang="es-ES" dirty="0"/>
              <a:t>. Las principales causas a las que se puede deber este fenómeno son: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Bajaron los volúmenes de ventas en el año 2014 respecto a los años anteriores.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 Las ventas por línea de producto han reducido su volumen en el año 2014 vs los años anteriores.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  Los precios por unidad bajaron en 2014 vs los años anteriores, lo que puede indicar una señal de promociones o descuentos que no se han tenido en cuenta en este conjunto de datos.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La mayoría de los productos tuvieron precios unitarios más bajos en 2014 vs los años anteriores.</a:t>
            </a:r>
          </a:p>
        </p:txBody>
      </p:sp>
    </p:spTree>
    <p:extLst>
      <p:ext uri="{BB962C8B-B14F-4D97-AF65-F5344CB8AC3E}">
        <p14:creationId xmlns:p14="http://schemas.microsoft.com/office/powerpoint/2010/main" val="347066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FB9EA-52B0-B481-A705-C00EE181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FACTORES SOCIOLÓGICOS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D285E-FA24-42E9-3FD6-D6E6499E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proliferación de información y comparadores de precios en línea puede haber empoderado a los consumidores para buscar las opciones más económicas, presionando a la baja los precios (el método de compra más usado es a través de la web).</a:t>
            </a:r>
          </a:p>
          <a:p>
            <a:r>
              <a:rPr lang="es-ES" dirty="0"/>
              <a:t>El auge del comercio electrónico pudo haber creado una dinámica de precios más competitiva, donde los consumidores esperan precios más bajos.</a:t>
            </a:r>
          </a:p>
          <a:p>
            <a:r>
              <a:rPr lang="es-ES" dirty="0"/>
              <a:t>Si la empresa no optimizó suficientemente su estrategia digital, pudo haber perdido oportunidades para mantener márgenes saludables.</a:t>
            </a:r>
          </a:p>
        </p:txBody>
      </p:sp>
    </p:spTree>
    <p:extLst>
      <p:ext uri="{BB962C8B-B14F-4D97-AF65-F5344CB8AC3E}">
        <p14:creationId xmlns:p14="http://schemas.microsoft.com/office/powerpoint/2010/main" val="24551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745A-2DBF-B486-5015-D3596C91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Sugerencias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601C7-B801-B608-162A-B053F915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mejorar este proyecto, algunas de las cosas que se podrían hacer son: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Las tiendas minoristas podrían revisar los costos logísticos y de producción para identificar ineficiencias.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Se podrían realizar análisis trimestrales para monitorear la contribución de cada línea de producto al margen total.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Establecer un sistema de monitoreo de </a:t>
            </a:r>
            <a:r>
              <a:rPr lang="es-ES" dirty="0" err="1"/>
              <a:t>KPIs</a:t>
            </a:r>
            <a:r>
              <a:rPr lang="es-ES" dirty="0"/>
              <a:t> clave, como márgenes de producto y país, así se podrían identificar rápidamente las tendencias negativas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2162858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72</TotalTime>
  <Words>304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Sala de reuniones Ion</vt:lpstr>
      <vt:lpstr>Análisis interactivo de ventas: Exploración y Control de rendimiento de ventas</vt:lpstr>
      <vt:lpstr>Conclusiones</vt:lpstr>
      <vt:lpstr>FACTORES SOCIOLÓGICOS</vt:lpstr>
      <vt:lpstr>Sugerencias de mejora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Claudia Soler de la Cruz</dc:creator>
  <cp:lastModifiedBy>Claudia Soler de la Cruz</cp:lastModifiedBy>
  <cp:revision>2</cp:revision>
  <dcterms:created xsi:type="dcterms:W3CDTF">2024-11-11T19:36:10Z</dcterms:created>
  <dcterms:modified xsi:type="dcterms:W3CDTF">2024-11-12T18:43:46Z</dcterms:modified>
</cp:coreProperties>
</file>