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0FF"/>
    <a:srgbClr val="5AC8FA"/>
    <a:srgbClr val="FAFAFA"/>
    <a:srgbClr val="FF2D55"/>
    <a:srgbClr val="FFFFFF"/>
    <a:srgbClr val="FFD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55E59-774B-0B1A-00AE-CF9C1E0B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E4D99-36E3-96F3-28F0-8B533952F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65DE3C-3514-9143-42C6-B7A6148F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7E3D9-8B2B-86FD-AD33-EF86434A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37702-34B9-6371-6D17-05AC8171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D45C0-E884-7A26-0B5E-996F01E0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8C07A5-74C0-7605-B908-6BF53DB51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93F74-0E4C-895D-3D03-B08DD63F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C90266-92F9-EBE2-6244-4B09FA02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EA26D-643F-211F-26BA-4BC0D16C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98CCEC-739E-42E2-CDE7-6B748A5E0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2AB788-4851-EE0C-792B-C6A97C3FB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104D3-39EC-E138-1A7F-66DEA379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37093-E535-4A01-98D8-9847D945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4E0C7-0EC7-DCE1-3B3D-C6213BDC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709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1C7B1-D8F1-627F-C9DD-C185F218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0FF33-99FD-50CC-7651-F2017B3D2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FF4FB-9D34-42A8-8014-5ADC5D6A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264C43-1EBB-44A6-2C8F-F38FCAA0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0781E-8128-D689-85F8-F89A05B0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99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3F14B-C7A0-17FA-EE79-AE017A75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96CFCC-07DD-4812-6FFE-AFCEFAEF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F23192-B008-91E1-8960-CCA0741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E27100-0A43-E797-3349-2F031BB2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6656C-EB25-92BC-0C25-B0585A23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6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64462-2CC0-FAE9-EEE2-4418117E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03695-F71C-5CD5-2B20-6CD3C94D7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B41A7C-78E1-7AD4-8DAC-D882F342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8241DA-A39C-17E9-F150-B8B1C87A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88B1E1-A9C5-5472-C005-3CB93700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81DC0-D60A-611B-8C30-98664CAD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85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E3FD9-52A8-8906-FC98-6FE1F4E6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9CE84-D906-707D-96FD-C1921B20C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D6840B-79B6-D13C-635B-03DA62BC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E7176A-C6B3-889C-8B5B-18A66F4BE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340DF7-6099-860D-6775-4465EE8E2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FF154D-99E7-672C-751C-A5F6D031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42784D-554D-6B95-2D9C-5B1B40E1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B0EF8B-CEB5-E533-275D-B2BE07F9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38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64104-0B4E-9044-14F9-756DF3DA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75A7B-DE51-BAE2-302D-17F0E1D8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781D1A-5D8E-B7A3-B811-EA532505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1ECCF6-2F05-AB19-6B5B-F41E4EBAD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2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FAB69D-9196-1462-FCD4-2F2F9EF8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DBBFE7-6342-00C3-FB69-6600F354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715DA0-E87D-626F-F574-B5C69A02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84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112A4-DA51-B2DF-0E22-E65FA4BC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D42345-A79A-52CC-73EE-20213A92C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90DB1E-D5D5-6303-59F2-C489C978E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7B6446-7A58-0E12-4CAA-2E23C198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AAFE3E-ABA4-ABD5-41B5-00C795BB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E60C2-6F8C-6723-D443-220D24FF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71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92246-103D-1A3E-1F60-A36F0A1C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5794010-E1B2-242E-30D7-C2968CD30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627209-D0C3-6BB1-B7E4-0A6E7D2CF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128EA-EA0D-02EC-A7DF-69E77CBB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6DD17-5765-E2E2-DDF6-6C38C36C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61B649-10BD-3FA6-C4AD-61B9AFA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99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E284DC-97F5-44E7-1590-8551F0B4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F088A8-B97A-316C-87D1-68D8B8F6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268C0-5568-D6A5-CE94-6D45BCA68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241E5-1DB9-486A-A094-9D839593450A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28BF8-CBAB-57E7-6654-20009CE6E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A9C59B-A304-6F7F-F04F-30451B927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7974E-655C-4E2B-A602-764C6B7F2A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164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4ABA20F-B932-D4F4-8264-45122C4771F3}"/>
              </a:ext>
            </a:extLst>
          </p:cNvPr>
          <p:cNvSpPr/>
          <p:nvPr/>
        </p:nvSpPr>
        <p:spPr>
          <a:xfrm>
            <a:off x="141514" y="152400"/>
            <a:ext cx="11919857" cy="990600"/>
          </a:xfrm>
          <a:prstGeom prst="roundRect">
            <a:avLst/>
          </a:prstGeom>
          <a:solidFill>
            <a:srgbClr val="FFD6E8"/>
          </a:solidFill>
          <a:ln w="28575">
            <a:solidFill>
              <a:srgbClr val="FF2D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F9230D5-55C9-76E6-1F99-F85D23AD0598}"/>
              </a:ext>
            </a:extLst>
          </p:cNvPr>
          <p:cNvSpPr/>
          <p:nvPr/>
        </p:nvSpPr>
        <p:spPr>
          <a:xfrm>
            <a:off x="141514" y="1273626"/>
            <a:ext cx="1915885" cy="729343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2D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7285F7C-9C0A-4D60-435A-DF1FB9A77648}"/>
              </a:ext>
            </a:extLst>
          </p:cNvPr>
          <p:cNvSpPr/>
          <p:nvPr/>
        </p:nvSpPr>
        <p:spPr>
          <a:xfrm>
            <a:off x="2613931" y="1273624"/>
            <a:ext cx="1915886" cy="729343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2D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1C9D48E-526E-FA57-4DCE-5EB40C96B3A1}"/>
              </a:ext>
            </a:extLst>
          </p:cNvPr>
          <p:cNvSpPr/>
          <p:nvPr/>
        </p:nvSpPr>
        <p:spPr>
          <a:xfrm>
            <a:off x="5086349" y="1273625"/>
            <a:ext cx="1955348" cy="729343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2D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E5BA9FD-BBA1-EE62-EB0E-AE4EE719C425}"/>
              </a:ext>
            </a:extLst>
          </p:cNvPr>
          <p:cNvSpPr/>
          <p:nvPr/>
        </p:nvSpPr>
        <p:spPr>
          <a:xfrm>
            <a:off x="7598227" y="1273626"/>
            <a:ext cx="1915887" cy="729343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2D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431FCC1-DA20-B6A3-5432-B797EC71D75A}"/>
              </a:ext>
            </a:extLst>
          </p:cNvPr>
          <p:cNvSpPr/>
          <p:nvPr/>
        </p:nvSpPr>
        <p:spPr>
          <a:xfrm>
            <a:off x="10070644" y="1273626"/>
            <a:ext cx="1870984" cy="729343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2D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1AC88EE-7573-C575-EBA4-E6F2743ECA58}"/>
              </a:ext>
            </a:extLst>
          </p:cNvPr>
          <p:cNvSpPr/>
          <p:nvPr/>
        </p:nvSpPr>
        <p:spPr>
          <a:xfrm>
            <a:off x="130629" y="2133590"/>
            <a:ext cx="2748643" cy="4572009"/>
          </a:xfrm>
          <a:prstGeom prst="roundRect">
            <a:avLst/>
          </a:prstGeom>
          <a:solidFill>
            <a:srgbClr val="FAFAFA"/>
          </a:solidFill>
          <a:ln w="12700">
            <a:solidFill>
              <a:srgbClr val="5AC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824228B-5FBD-26D4-9E06-2AB29963273B}"/>
              </a:ext>
            </a:extLst>
          </p:cNvPr>
          <p:cNvSpPr/>
          <p:nvPr/>
        </p:nvSpPr>
        <p:spPr>
          <a:xfrm>
            <a:off x="2960919" y="2133590"/>
            <a:ext cx="2797627" cy="4572009"/>
          </a:xfrm>
          <a:prstGeom prst="roundRect">
            <a:avLst/>
          </a:prstGeom>
          <a:solidFill>
            <a:srgbClr val="FAFAFA"/>
          </a:solidFill>
          <a:ln w="12700">
            <a:solidFill>
              <a:srgbClr val="5AC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FF6F431-0DC0-13D7-8977-0D8EAE657755}"/>
              </a:ext>
            </a:extLst>
          </p:cNvPr>
          <p:cNvSpPr/>
          <p:nvPr/>
        </p:nvSpPr>
        <p:spPr>
          <a:xfrm>
            <a:off x="5840194" y="2133590"/>
            <a:ext cx="6221178" cy="2079181"/>
          </a:xfrm>
          <a:prstGeom prst="roundRect">
            <a:avLst/>
          </a:prstGeom>
          <a:solidFill>
            <a:srgbClr val="FAFAFA"/>
          </a:solidFill>
          <a:ln w="12700">
            <a:solidFill>
              <a:srgbClr val="5AC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8DBA16A-1359-E621-C9A9-CB1F4BC41167}"/>
              </a:ext>
            </a:extLst>
          </p:cNvPr>
          <p:cNvSpPr/>
          <p:nvPr/>
        </p:nvSpPr>
        <p:spPr>
          <a:xfrm>
            <a:off x="5840193" y="4299857"/>
            <a:ext cx="2797627" cy="2405742"/>
          </a:xfrm>
          <a:prstGeom prst="roundRect">
            <a:avLst/>
          </a:prstGeom>
          <a:solidFill>
            <a:srgbClr val="FAFAFA"/>
          </a:solidFill>
          <a:ln w="12700">
            <a:solidFill>
              <a:srgbClr val="5AC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32BF843-1D9E-1B9C-927F-B0B5C4F82C91}"/>
              </a:ext>
            </a:extLst>
          </p:cNvPr>
          <p:cNvSpPr/>
          <p:nvPr/>
        </p:nvSpPr>
        <p:spPr>
          <a:xfrm>
            <a:off x="8719467" y="4299858"/>
            <a:ext cx="3341905" cy="2405742"/>
          </a:xfrm>
          <a:prstGeom prst="roundRect">
            <a:avLst/>
          </a:prstGeom>
          <a:solidFill>
            <a:srgbClr val="FAFAFA"/>
          </a:solidFill>
          <a:ln w="12700">
            <a:solidFill>
              <a:srgbClr val="5AC8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355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Soler de la Cruz</dc:creator>
  <cp:lastModifiedBy>Claudia Soler de la Cruz</cp:lastModifiedBy>
  <cp:revision>1</cp:revision>
  <dcterms:created xsi:type="dcterms:W3CDTF">2025-05-24T16:03:54Z</dcterms:created>
  <dcterms:modified xsi:type="dcterms:W3CDTF">2025-05-24T17:07:38Z</dcterms:modified>
</cp:coreProperties>
</file>