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220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4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7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536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54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87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3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81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74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C07D31-8D16-4EAD-8A3B-461B6B88C82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B51303-93A3-4B67-9EC3-71052611F93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1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53C39-84CC-6950-C09C-6FC6CA64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10318418" cy="4394988"/>
          </a:xfrm>
        </p:spPr>
        <p:txBody>
          <a:bodyPr/>
          <a:lstStyle/>
          <a:p>
            <a:r>
              <a:rPr lang="ru-RU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«Платформа для покупки и продажи курсовых и дипломных работ «</a:t>
            </a:r>
            <a:r>
              <a:rPr lang="en-US" sz="3600" kern="100" dirty="0">
                <a:effectLst/>
                <a:latin typeface="Avenir Next LT Pro Demi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STASP</a:t>
            </a:r>
            <a:r>
              <a:rPr lang="ru-RU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»»</a:t>
            </a:r>
            <a:endParaRPr lang="ru-RU" sz="2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193DE0-D014-7E14-D36B-FC2E03E59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99755" y="4492678"/>
            <a:ext cx="8324001" cy="20013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Выполнили: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Мгалоблишвили</a:t>
            </a:r>
            <a:r>
              <a:rPr lang="ru-RU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Богатырев И. А.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Ишкова М. А.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Петросян В. 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6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0AC5-B83F-77A1-F3C6-1126E7BF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22347"/>
            <a:ext cx="10178322" cy="84831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Пользователи и группы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807A21-FD0D-E63B-D90A-D2E68EA4F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94" y="1369784"/>
            <a:ext cx="9831889" cy="5065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09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E7F8E-10D9-DE1A-0903-B4BE79A7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6399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Макеты интерфейса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851001-4678-B8AA-76AE-72C80C72F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10" y="1388191"/>
            <a:ext cx="9107658" cy="5087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93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C69BE-C4B3-2606-ED2C-132866AD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Тарифы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E57E22-E58F-2EDD-A886-D092AC276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6767" r="6832"/>
          <a:stretch/>
        </p:blipFill>
        <p:spPr bwMode="auto">
          <a:xfrm>
            <a:off x="1487848" y="1623794"/>
            <a:ext cx="9942152" cy="44967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875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5A43-4C9C-7A30-65BB-D358683D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4EAAA4-B795-A58F-93BE-C55FC812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00" y="1457478"/>
            <a:ext cx="10410478" cy="4795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48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683DA-0FB6-8800-768A-A739CF87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10441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C633E-2441-A88C-ECC8-3C82F9D91157}"/>
              </a:ext>
            </a:extLst>
          </p:cNvPr>
          <p:cNvSpPr txBox="1"/>
          <p:nvPr/>
        </p:nvSpPr>
        <p:spPr>
          <a:xfrm>
            <a:off x="1251678" y="1425618"/>
            <a:ext cx="7891093" cy="491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выполнены следующие задачи: 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Спроектирована система с учётом требований, описанных в техническом задании; 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Разработан Back-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сайта; 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Разработан Front-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сайта; 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Создан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-бот;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Связана форма оставления заявки и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-бот; 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Описаны возможные услуги; 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Связаны Front-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Back-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части приложения. 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1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D8E1B-659E-C1F5-299A-BDDA5977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30" y="457189"/>
            <a:ext cx="10401061" cy="1652037"/>
          </a:xfrm>
        </p:spPr>
        <p:txBody>
          <a:bodyPr>
            <a:normAutofit/>
          </a:bodyPr>
          <a:lstStyle/>
          <a:p>
            <a:r>
              <a:rPr lang="ru-RU" dirty="0"/>
              <a:t>Назначение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8005F-44B1-2007-45FC-E56D482F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851318"/>
            <a:ext cx="10530014" cy="42915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b="1" kern="1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Назначение проекта: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Создание сервиса для продажи и покупки курсовых и дипломных работ, помощи студентам в подготовке проекта. 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b="1" kern="1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Обеспечить возможность просмотра тарифов; 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Обеспечить возможность связи с продавцом через удобный мессенджер; 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Обеспечить возможность оставить заявку на заказ;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42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8440F-CA01-09B1-4304-97066C8D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55" y="241709"/>
            <a:ext cx="10764476" cy="1493308"/>
          </a:xfrm>
        </p:spPr>
        <p:txBody>
          <a:bodyPr>
            <a:normAutofit fontScale="90000"/>
          </a:bodyPr>
          <a:lstStyle/>
          <a:p>
            <a:r>
              <a:rPr lang="ru-RU" sz="5700" kern="1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функциональные требования к приложению </a:t>
            </a:r>
            <a:br>
              <a:rPr lang="ru-RU" sz="5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6EE27-0337-0837-C8EB-56DA6A1A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55" y="2227386"/>
            <a:ext cx="9885245" cy="4044461"/>
          </a:xfrm>
        </p:spPr>
        <p:txBody>
          <a:bodyPr>
            <a:normAutofit/>
          </a:bodyPr>
          <a:lstStyle/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Пользователи, имеющие доступ к основному функционалу; 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Администраторы, имеющие дополнительный функционал; 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Переход в мессенджеры; 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Обработка заявок телеграмм-ботом; 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Просмотр информации о тарифах;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D31C-64D0-0AF6-B601-61D6CDEE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9076353" cy="860261"/>
          </a:xfrm>
        </p:spPr>
        <p:txBody>
          <a:bodyPr/>
          <a:lstStyle/>
          <a:p>
            <a:r>
              <a:rPr lang="ru-RU" dirty="0"/>
              <a:t>Анализ задачи</a:t>
            </a:r>
          </a:p>
        </p:txBody>
      </p:sp>
      <p:pic>
        <p:nvPicPr>
          <p:cNvPr id="7" name="Объект 6" descr="Изображение выглядит как диаграмма, текст, зарисовк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DF3D08C-09E1-2253-548F-489A292E9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-2819" r="19837"/>
          <a:stretch/>
        </p:blipFill>
        <p:spPr>
          <a:xfrm>
            <a:off x="1066163" y="1105057"/>
            <a:ext cx="5732843" cy="4513005"/>
          </a:xfrm>
        </p:spPr>
      </p:pic>
      <p:pic>
        <p:nvPicPr>
          <p:cNvPr id="9" name="Рисунок 8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4BCDF81-D2E7-DC77-3CD9-A46ECD7379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31" r="13947" b="17036"/>
          <a:stretch/>
        </p:blipFill>
        <p:spPr>
          <a:xfrm>
            <a:off x="5962628" y="3496440"/>
            <a:ext cx="5732843" cy="297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2352F61-0C8B-4FCD-B42D-472327608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6FECA-7372-637F-4D7A-2FEBB345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3" y="954923"/>
            <a:ext cx="5875694" cy="46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spc="800"/>
              <a:t>Обзор аналогов</a:t>
            </a: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F28B6E25-9A48-4CF7-BF86-3D7DD1C78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DB30A2C9-77AF-467A-B08E-133E1AF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A8BC8BE1-0363-8F27-C92C-D60F98B68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7935" y="68114"/>
            <a:ext cx="4546063" cy="3067797"/>
          </a:xfrm>
          <a:prstGeom prst="rect">
            <a:avLst/>
          </a:prstGeom>
          <a:noFill/>
        </p:spPr>
      </p:pic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0FAD2681-EA2A-4559-BF6A-F32287170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53B36F-72E8-1943-23C0-9DA13DEACE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7935" y="3778272"/>
            <a:ext cx="4554869" cy="2703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63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7D14A-6FB1-49B9-80B4-7EA97ABD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92380"/>
            <a:ext cx="10178322" cy="149213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AAB6-7FA5-70B0-3FDC-30A17CFC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56" y="1116282"/>
            <a:ext cx="10178322" cy="5741718"/>
          </a:xfrm>
        </p:spPr>
        <p:txBody>
          <a:bodyPr numCol="2"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средств реализации приложения были выбраны: </a:t>
            </a:r>
          </a:p>
          <a:p>
            <a:pPr marL="22098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6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Windows 10;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Frameworks – Django 4.2.1;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asgiref-3.6.0., Pillow-9.5.0.dist-info,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charset_normalizer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3.1.0;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SQlite3;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20000"/>
              </a:lnSpc>
              <a:spcAft>
                <a:spcPts val="800"/>
              </a:spcAft>
            </a:pP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Язык разработки – 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(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449580" indent="449580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PyCharm 2022.3.2 (</a:t>
            </a:r>
            <a:r>
              <a:rPr lang="en-US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Proffesional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Edition);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контроля версий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git version 2.40.1.windows.1.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endParaRPr lang="ru-RU" sz="16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6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Windows 10,Mac OC;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2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PyCharm 2022.3.2 (</a:t>
            </a:r>
            <a:r>
              <a:rPr lang="en-US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Proffesional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Edition);  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20000"/>
              </a:lnSpc>
              <a:spcAft>
                <a:spcPts val="800"/>
              </a:spcAft>
            </a:pP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Система контроля версий –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ru-RU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2.40.1.windows.1.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2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51941-8F34-0AA0-2CE0-C8FCA4F6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8F96A8-657D-781C-A301-03B1A451C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72" y="1379173"/>
            <a:ext cx="9429656" cy="4888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35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F5EE-8DA9-944B-643D-0CF6BA91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слайдов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5526FE-A55B-10E0-E28B-1485B9647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537675"/>
            <a:ext cx="9690532" cy="462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8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00AD9-25CE-BE99-6429-294F3608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32342"/>
            <a:ext cx="10178322" cy="149213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CRM-система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E0C42-A3C0-7D1A-D196-A32B57BD8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8" y="1136855"/>
            <a:ext cx="9945123" cy="5116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21525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22</TotalTime>
  <Words>294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Avenir Next LT Pro Demi</vt:lpstr>
      <vt:lpstr>Calibri Light</vt:lpstr>
      <vt:lpstr>Corbel</vt:lpstr>
      <vt:lpstr>Gill Sans MT</vt:lpstr>
      <vt:lpstr>Impact</vt:lpstr>
      <vt:lpstr>Times New Roman</vt:lpstr>
      <vt:lpstr>Эмблема</vt:lpstr>
      <vt:lpstr>«Платформа для покупки и продажи курсовых и дипломных работ «STASP»»</vt:lpstr>
      <vt:lpstr>Назначение и задачи проекта</vt:lpstr>
      <vt:lpstr>Основные функциональные требования к приложению  </vt:lpstr>
      <vt:lpstr>Анализ задачи</vt:lpstr>
      <vt:lpstr>Обзор аналогов</vt:lpstr>
      <vt:lpstr>Реализация</vt:lpstr>
      <vt:lpstr>Панель администратора</vt:lpstr>
      <vt:lpstr>Приложение слайдов</vt:lpstr>
      <vt:lpstr>CRM-система</vt:lpstr>
      <vt:lpstr>Пользователи и группы</vt:lpstr>
      <vt:lpstr>Макеты интерфейса </vt:lpstr>
      <vt:lpstr>Тарифы</vt:lpstr>
      <vt:lpstr>Создание заявки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«Платформа для покупки и продажи курсовых и дипломных работ «STASP»»</dc:title>
  <dc:creator>Masha 45</dc:creator>
  <cp:lastModifiedBy>Masha 45</cp:lastModifiedBy>
  <cp:revision>1</cp:revision>
  <dcterms:created xsi:type="dcterms:W3CDTF">2023-05-16T23:10:01Z</dcterms:created>
  <dcterms:modified xsi:type="dcterms:W3CDTF">2023-05-16T23:32:42Z</dcterms:modified>
</cp:coreProperties>
</file>