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2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51EB-FFA0-964B-B11C-487AA632E74E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0EC9F-12F7-4D4B-9EAA-B1B163A0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2714" y="450053"/>
            <a:ext cx="8145542" cy="6264309"/>
            <a:chOff x="492714" y="450053"/>
            <a:chExt cx="8145542" cy="626430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137001" y="915631"/>
              <a:ext cx="29533" cy="506550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23546" y="5434711"/>
              <a:ext cx="7914710" cy="1476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244769" y="1672458"/>
              <a:ext cx="6965660" cy="3425234"/>
            </a:xfrm>
            <a:custGeom>
              <a:avLst/>
              <a:gdLst>
                <a:gd name="connsiteX0" fmla="*/ 0 w 6965660"/>
                <a:gd name="connsiteY0" fmla="*/ 3382630 h 3425234"/>
                <a:gd name="connsiteX1" fmla="*/ 1722555 w 6965660"/>
                <a:gd name="connsiteY1" fmla="*/ 3206583 h 3425234"/>
                <a:gd name="connsiteX2" fmla="*/ 3243936 w 6965660"/>
                <a:gd name="connsiteY2" fmla="*/ 1685028 h 3425234"/>
                <a:gd name="connsiteX3" fmla="*/ 4249807 w 6965660"/>
                <a:gd name="connsiteY3" fmla="*/ 741915 h 3425234"/>
                <a:gd name="connsiteX4" fmla="*/ 5746041 w 6965660"/>
                <a:gd name="connsiteY4" fmla="*/ 125748 h 3425234"/>
                <a:gd name="connsiteX5" fmla="*/ 6965660 w 6965660"/>
                <a:gd name="connsiteY5" fmla="*/ 0 h 342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5660" h="3425234">
                  <a:moveTo>
                    <a:pt x="0" y="3382630"/>
                  </a:moveTo>
                  <a:cubicBezTo>
                    <a:pt x="590949" y="3436073"/>
                    <a:pt x="1181899" y="3489517"/>
                    <a:pt x="1722555" y="3206583"/>
                  </a:cubicBezTo>
                  <a:cubicBezTo>
                    <a:pt x="2263211" y="2923649"/>
                    <a:pt x="2822727" y="2095806"/>
                    <a:pt x="3243936" y="1685028"/>
                  </a:cubicBezTo>
                  <a:cubicBezTo>
                    <a:pt x="3665145" y="1274250"/>
                    <a:pt x="3832790" y="1001795"/>
                    <a:pt x="4249807" y="741915"/>
                  </a:cubicBezTo>
                  <a:cubicBezTo>
                    <a:pt x="4666825" y="482035"/>
                    <a:pt x="5293399" y="249400"/>
                    <a:pt x="5746041" y="125748"/>
                  </a:cubicBezTo>
                  <a:cubicBezTo>
                    <a:pt x="6198683" y="2096"/>
                    <a:pt x="6965660" y="0"/>
                    <a:pt x="6965660" y="0"/>
                  </a:cubicBezTo>
                </a:path>
              </a:pathLst>
            </a:custGeom>
            <a:ln w="76200" cmpd="sng">
              <a:solidFill>
                <a:srgbClr val="00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37001" y="5097692"/>
              <a:ext cx="7073428" cy="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44769" y="1672458"/>
              <a:ext cx="7073428" cy="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471083" y="528143"/>
              <a:ext cx="5658024" cy="6048495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8725374">
              <a:off x="6271901" y="616167"/>
              <a:ext cx="701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Slope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9239" y="1211273"/>
              <a:ext cx="1135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Maximum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5712" y="4582830"/>
              <a:ext cx="1435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= 0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4427350" y="1672458"/>
              <a:ext cx="0" cy="3425235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6200000">
              <a:off x="3606772" y="260246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 point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6088414" y="1672458"/>
              <a:ext cx="0" cy="3777022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Left Brace 32"/>
            <p:cNvSpPr/>
            <p:nvPr/>
          </p:nvSpPr>
          <p:spPr>
            <a:xfrm rot="16200000">
              <a:off x="4147764" y="4403696"/>
              <a:ext cx="726420" cy="3154880"/>
            </a:xfrm>
            <a:prstGeom prst="leftBrace">
              <a:avLst>
                <a:gd name="adj1" fmla="val 102012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2933534" y="1707906"/>
              <a:ext cx="0" cy="3726805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78611" y="6345030"/>
              <a:ext cx="1498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Infection time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2027996" y="2602463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point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5702449" y="3651161"/>
              <a:ext cx="108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point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702760" y="2925691"/>
              <a:ext cx="2852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Normalized Intensity</a:t>
              </a:r>
              <a:endPara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42383" y="5617925"/>
              <a:ext cx="817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Time</a:t>
              </a:r>
              <a:endPara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28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2714" y="681603"/>
            <a:ext cx="8145542" cy="5762349"/>
            <a:chOff x="492714" y="681603"/>
            <a:chExt cx="8145542" cy="576234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137001" y="915631"/>
              <a:ext cx="29533" cy="506550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23546" y="5434711"/>
              <a:ext cx="7914710" cy="1476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37001" y="5097692"/>
              <a:ext cx="7073428" cy="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44769" y="1672458"/>
              <a:ext cx="7073428" cy="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006600" y="724821"/>
              <a:ext cx="1718544" cy="535476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7271300">
              <a:off x="2914311" y="930661"/>
              <a:ext cx="701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Slope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55032" y="1211273"/>
              <a:ext cx="1135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Maximum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5712" y="4582830"/>
              <a:ext cx="1435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= 0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881165" y="1659758"/>
              <a:ext cx="0" cy="3437934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6200000">
              <a:off x="2104402" y="25876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 point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3408714" y="1657969"/>
              <a:ext cx="0" cy="3777022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Left Brace 32"/>
            <p:cNvSpPr/>
            <p:nvPr/>
          </p:nvSpPr>
          <p:spPr>
            <a:xfrm rot="16200000">
              <a:off x="2726672" y="5265988"/>
              <a:ext cx="363210" cy="1067086"/>
            </a:xfrm>
            <a:prstGeom prst="leftBrace">
              <a:avLst>
                <a:gd name="adj1" fmla="val 102012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2334200" y="1659759"/>
              <a:ext cx="12534" cy="378972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57239" y="6074620"/>
              <a:ext cx="1498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Infection time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557064" y="2602463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point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3083140" y="4224149"/>
              <a:ext cx="108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point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702760" y="2925691"/>
              <a:ext cx="2852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Normalized Intensity</a:t>
              </a:r>
              <a:endPara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42383" y="5617925"/>
              <a:ext cx="817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Time</a:t>
              </a:r>
              <a:endPara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37001" y="1707906"/>
              <a:ext cx="7014358" cy="3389786"/>
            </a:xfrm>
            <a:custGeom>
              <a:avLst/>
              <a:gdLst>
                <a:gd name="connsiteX0" fmla="*/ 0 w 10566400"/>
                <a:gd name="connsiteY0" fmla="*/ 5437481 h 5437481"/>
                <a:gd name="connsiteX1" fmla="*/ 901700 w 10566400"/>
                <a:gd name="connsiteY1" fmla="*/ 5246981 h 5437481"/>
                <a:gd name="connsiteX2" fmla="*/ 1701800 w 10566400"/>
                <a:gd name="connsiteY2" fmla="*/ 4650081 h 5437481"/>
                <a:gd name="connsiteX3" fmla="*/ 2197100 w 10566400"/>
                <a:gd name="connsiteY3" fmla="*/ 3773781 h 5437481"/>
                <a:gd name="connsiteX4" fmla="*/ 2654300 w 10566400"/>
                <a:gd name="connsiteY4" fmla="*/ 2313281 h 5437481"/>
                <a:gd name="connsiteX5" fmla="*/ 3187700 w 10566400"/>
                <a:gd name="connsiteY5" fmla="*/ 1322681 h 5437481"/>
                <a:gd name="connsiteX6" fmla="*/ 4140200 w 10566400"/>
                <a:gd name="connsiteY6" fmla="*/ 522581 h 5437481"/>
                <a:gd name="connsiteX7" fmla="*/ 5626100 w 10566400"/>
                <a:gd name="connsiteY7" fmla="*/ 78081 h 5437481"/>
                <a:gd name="connsiteX8" fmla="*/ 6807200 w 10566400"/>
                <a:gd name="connsiteY8" fmla="*/ 14581 h 5437481"/>
                <a:gd name="connsiteX9" fmla="*/ 7797800 w 10566400"/>
                <a:gd name="connsiteY9" fmla="*/ 243181 h 5437481"/>
                <a:gd name="connsiteX10" fmla="*/ 8585200 w 10566400"/>
                <a:gd name="connsiteY10" fmla="*/ 1068681 h 5437481"/>
                <a:gd name="connsiteX11" fmla="*/ 9347200 w 10566400"/>
                <a:gd name="connsiteY11" fmla="*/ 2237081 h 5437481"/>
                <a:gd name="connsiteX12" fmla="*/ 10566400 w 10566400"/>
                <a:gd name="connsiteY12" fmla="*/ 3659481 h 5437481"/>
                <a:gd name="connsiteX0" fmla="*/ 0 w 10566400"/>
                <a:gd name="connsiteY0" fmla="*/ 5430121 h 5430121"/>
                <a:gd name="connsiteX1" fmla="*/ 901700 w 10566400"/>
                <a:gd name="connsiteY1" fmla="*/ 5239621 h 5430121"/>
                <a:gd name="connsiteX2" fmla="*/ 1701800 w 10566400"/>
                <a:gd name="connsiteY2" fmla="*/ 4642721 h 5430121"/>
                <a:gd name="connsiteX3" fmla="*/ 2197100 w 10566400"/>
                <a:gd name="connsiteY3" fmla="*/ 3766421 h 5430121"/>
                <a:gd name="connsiteX4" fmla="*/ 2654300 w 10566400"/>
                <a:gd name="connsiteY4" fmla="*/ 2305921 h 5430121"/>
                <a:gd name="connsiteX5" fmla="*/ 3187700 w 10566400"/>
                <a:gd name="connsiteY5" fmla="*/ 1315321 h 5430121"/>
                <a:gd name="connsiteX6" fmla="*/ 4140200 w 10566400"/>
                <a:gd name="connsiteY6" fmla="*/ 515221 h 5430121"/>
                <a:gd name="connsiteX7" fmla="*/ 5537200 w 10566400"/>
                <a:gd name="connsiteY7" fmla="*/ 439021 h 5430121"/>
                <a:gd name="connsiteX8" fmla="*/ 6807200 w 10566400"/>
                <a:gd name="connsiteY8" fmla="*/ 7221 h 5430121"/>
                <a:gd name="connsiteX9" fmla="*/ 7797800 w 10566400"/>
                <a:gd name="connsiteY9" fmla="*/ 235821 h 5430121"/>
                <a:gd name="connsiteX10" fmla="*/ 8585200 w 10566400"/>
                <a:gd name="connsiteY10" fmla="*/ 1061321 h 5430121"/>
                <a:gd name="connsiteX11" fmla="*/ 9347200 w 10566400"/>
                <a:gd name="connsiteY11" fmla="*/ 2229721 h 5430121"/>
                <a:gd name="connsiteX12" fmla="*/ 10566400 w 10566400"/>
                <a:gd name="connsiteY12" fmla="*/ 3652121 h 5430121"/>
                <a:gd name="connsiteX0" fmla="*/ 0 w 10566400"/>
                <a:gd name="connsiteY0" fmla="*/ 5200898 h 5200898"/>
                <a:gd name="connsiteX1" fmla="*/ 901700 w 10566400"/>
                <a:gd name="connsiteY1" fmla="*/ 5010398 h 5200898"/>
                <a:gd name="connsiteX2" fmla="*/ 1701800 w 10566400"/>
                <a:gd name="connsiteY2" fmla="*/ 4413498 h 5200898"/>
                <a:gd name="connsiteX3" fmla="*/ 2197100 w 10566400"/>
                <a:gd name="connsiteY3" fmla="*/ 3537198 h 5200898"/>
                <a:gd name="connsiteX4" fmla="*/ 2654300 w 10566400"/>
                <a:gd name="connsiteY4" fmla="*/ 2076698 h 5200898"/>
                <a:gd name="connsiteX5" fmla="*/ 3187700 w 10566400"/>
                <a:gd name="connsiteY5" fmla="*/ 1086098 h 5200898"/>
                <a:gd name="connsiteX6" fmla="*/ 4140200 w 10566400"/>
                <a:gd name="connsiteY6" fmla="*/ 285998 h 5200898"/>
                <a:gd name="connsiteX7" fmla="*/ 5537200 w 10566400"/>
                <a:gd name="connsiteY7" fmla="*/ 209798 h 5200898"/>
                <a:gd name="connsiteX8" fmla="*/ 6845300 w 10566400"/>
                <a:gd name="connsiteY8" fmla="*/ 1276598 h 5200898"/>
                <a:gd name="connsiteX9" fmla="*/ 7797800 w 10566400"/>
                <a:gd name="connsiteY9" fmla="*/ 6598 h 5200898"/>
                <a:gd name="connsiteX10" fmla="*/ 8585200 w 10566400"/>
                <a:gd name="connsiteY10" fmla="*/ 832098 h 5200898"/>
                <a:gd name="connsiteX11" fmla="*/ 9347200 w 10566400"/>
                <a:gd name="connsiteY11" fmla="*/ 2000498 h 5200898"/>
                <a:gd name="connsiteX12" fmla="*/ 10566400 w 10566400"/>
                <a:gd name="connsiteY12" fmla="*/ 3422898 h 5200898"/>
                <a:gd name="connsiteX0" fmla="*/ 0 w 10566400"/>
                <a:gd name="connsiteY0" fmla="*/ 5233238 h 5233238"/>
                <a:gd name="connsiteX1" fmla="*/ 901700 w 10566400"/>
                <a:gd name="connsiteY1" fmla="*/ 5042738 h 5233238"/>
                <a:gd name="connsiteX2" fmla="*/ 1701800 w 10566400"/>
                <a:gd name="connsiteY2" fmla="*/ 4445838 h 5233238"/>
                <a:gd name="connsiteX3" fmla="*/ 2197100 w 10566400"/>
                <a:gd name="connsiteY3" fmla="*/ 3569538 h 5233238"/>
                <a:gd name="connsiteX4" fmla="*/ 2654300 w 10566400"/>
                <a:gd name="connsiteY4" fmla="*/ 2109038 h 5233238"/>
                <a:gd name="connsiteX5" fmla="*/ 3187700 w 10566400"/>
                <a:gd name="connsiteY5" fmla="*/ 1118438 h 5233238"/>
                <a:gd name="connsiteX6" fmla="*/ 4140200 w 10566400"/>
                <a:gd name="connsiteY6" fmla="*/ 318338 h 5233238"/>
                <a:gd name="connsiteX7" fmla="*/ 5537200 w 10566400"/>
                <a:gd name="connsiteY7" fmla="*/ 242138 h 5233238"/>
                <a:gd name="connsiteX8" fmla="*/ 6718300 w 10566400"/>
                <a:gd name="connsiteY8" fmla="*/ 2134438 h 5233238"/>
                <a:gd name="connsiteX9" fmla="*/ 7797800 w 10566400"/>
                <a:gd name="connsiteY9" fmla="*/ 38938 h 5233238"/>
                <a:gd name="connsiteX10" fmla="*/ 8585200 w 10566400"/>
                <a:gd name="connsiteY10" fmla="*/ 864438 h 5233238"/>
                <a:gd name="connsiteX11" fmla="*/ 9347200 w 10566400"/>
                <a:gd name="connsiteY11" fmla="*/ 2032838 h 5233238"/>
                <a:gd name="connsiteX12" fmla="*/ 10566400 w 10566400"/>
                <a:gd name="connsiteY12" fmla="*/ 3455238 h 5233238"/>
                <a:gd name="connsiteX0" fmla="*/ 0 w 10566400"/>
                <a:gd name="connsiteY0" fmla="*/ 5138836 h 5138836"/>
                <a:gd name="connsiteX1" fmla="*/ 901700 w 10566400"/>
                <a:gd name="connsiteY1" fmla="*/ 4948336 h 5138836"/>
                <a:gd name="connsiteX2" fmla="*/ 1701800 w 10566400"/>
                <a:gd name="connsiteY2" fmla="*/ 4351436 h 5138836"/>
                <a:gd name="connsiteX3" fmla="*/ 2197100 w 10566400"/>
                <a:gd name="connsiteY3" fmla="*/ 3475136 h 5138836"/>
                <a:gd name="connsiteX4" fmla="*/ 2654300 w 10566400"/>
                <a:gd name="connsiteY4" fmla="*/ 2014636 h 5138836"/>
                <a:gd name="connsiteX5" fmla="*/ 3187700 w 10566400"/>
                <a:gd name="connsiteY5" fmla="*/ 1024036 h 5138836"/>
                <a:gd name="connsiteX6" fmla="*/ 4140200 w 10566400"/>
                <a:gd name="connsiteY6" fmla="*/ 223936 h 5138836"/>
                <a:gd name="connsiteX7" fmla="*/ 5537200 w 10566400"/>
                <a:gd name="connsiteY7" fmla="*/ 147736 h 5138836"/>
                <a:gd name="connsiteX8" fmla="*/ 6718300 w 10566400"/>
                <a:gd name="connsiteY8" fmla="*/ 2040036 h 5138836"/>
                <a:gd name="connsiteX9" fmla="*/ 7658100 w 10566400"/>
                <a:gd name="connsiteY9" fmla="*/ 2548036 h 5138836"/>
                <a:gd name="connsiteX10" fmla="*/ 8585200 w 10566400"/>
                <a:gd name="connsiteY10" fmla="*/ 770036 h 5138836"/>
                <a:gd name="connsiteX11" fmla="*/ 9347200 w 10566400"/>
                <a:gd name="connsiteY11" fmla="*/ 1938436 h 5138836"/>
                <a:gd name="connsiteX12" fmla="*/ 10566400 w 10566400"/>
                <a:gd name="connsiteY12" fmla="*/ 3360836 h 5138836"/>
                <a:gd name="connsiteX0" fmla="*/ 0 w 10566400"/>
                <a:gd name="connsiteY0" fmla="*/ 5138836 h 5138836"/>
                <a:gd name="connsiteX1" fmla="*/ 901700 w 10566400"/>
                <a:gd name="connsiteY1" fmla="*/ 4948336 h 5138836"/>
                <a:gd name="connsiteX2" fmla="*/ 1701800 w 10566400"/>
                <a:gd name="connsiteY2" fmla="*/ 4351436 h 5138836"/>
                <a:gd name="connsiteX3" fmla="*/ 2197100 w 10566400"/>
                <a:gd name="connsiteY3" fmla="*/ 3475136 h 5138836"/>
                <a:gd name="connsiteX4" fmla="*/ 2654300 w 10566400"/>
                <a:gd name="connsiteY4" fmla="*/ 2014636 h 5138836"/>
                <a:gd name="connsiteX5" fmla="*/ 3187700 w 10566400"/>
                <a:gd name="connsiteY5" fmla="*/ 1024036 h 5138836"/>
                <a:gd name="connsiteX6" fmla="*/ 4140200 w 10566400"/>
                <a:gd name="connsiteY6" fmla="*/ 223936 h 5138836"/>
                <a:gd name="connsiteX7" fmla="*/ 5537200 w 10566400"/>
                <a:gd name="connsiteY7" fmla="*/ 147736 h 5138836"/>
                <a:gd name="connsiteX8" fmla="*/ 6718300 w 10566400"/>
                <a:gd name="connsiteY8" fmla="*/ 2040036 h 5138836"/>
                <a:gd name="connsiteX9" fmla="*/ 7658100 w 10566400"/>
                <a:gd name="connsiteY9" fmla="*/ 2548036 h 5138836"/>
                <a:gd name="connsiteX10" fmla="*/ 8699500 w 10566400"/>
                <a:gd name="connsiteY10" fmla="*/ 2522636 h 5138836"/>
                <a:gd name="connsiteX11" fmla="*/ 9347200 w 10566400"/>
                <a:gd name="connsiteY11" fmla="*/ 1938436 h 5138836"/>
                <a:gd name="connsiteX12" fmla="*/ 10566400 w 10566400"/>
                <a:gd name="connsiteY12" fmla="*/ 3360836 h 5138836"/>
                <a:gd name="connsiteX0" fmla="*/ 0 w 10566400"/>
                <a:gd name="connsiteY0" fmla="*/ 5138836 h 5138836"/>
                <a:gd name="connsiteX1" fmla="*/ 901700 w 10566400"/>
                <a:gd name="connsiteY1" fmla="*/ 4948336 h 5138836"/>
                <a:gd name="connsiteX2" fmla="*/ 1701800 w 10566400"/>
                <a:gd name="connsiteY2" fmla="*/ 4351436 h 5138836"/>
                <a:gd name="connsiteX3" fmla="*/ 2197100 w 10566400"/>
                <a:gd name="connsiteY3" fmla="*/ 3475136 h 5138836"/>
                <a:gd name="connsiteX4" fmla="*/ 2654300 w 10566400"/>
                <a:gd name="connsiteY4" fmla="*/ 2014636 h 5138836"/>
                <a:gd name="connsiteX5" fmla="*/ 3187700 w 10566400"/>
                <a:gd name="connsiteY5" fmla="*/ 1024036 h 5138836"/>
                <a:gd name="connsiteX6" fmla="*/ 4140200 w 10566400"/>
                <a:gd name="connsiteY6" fmla="*/ 223936 h 5138836"/>
                <a:gd name="connsiteX7" fmla="*/ 5537200 w 10566400"/>
                <a:gd name="connsiteY7" fmla="*/ 147736 h 5138836"/>
                <a:gd name="connsiteX8" fmla="*/ 6718300 w 10566400"/>
                <a:gd name="connsiteY8" fmla="*/ 2040036 h 5138836"/>
                <a:gd name="connsiteX9" fmla="*/ 7658100 w 10566400"/>
                <a:gd name="connsiteY9" fmla="*/ 2548036 h 5138836"/>
                <a:gd name="connsiteX10" fmla="*/ 8699500 w 10566400"/>
                <a:gd name="connsiteY10" fmla="*/ 2522636 h 5138836"/>
                <a:gd name="connsiteX11" fmla="*/ 9652000 w 10566400"/>
                <a:gd name="connsiteY11" fmla="*/ 2725836 h 5138836"/>
                <a:gd name="connsiteX12" fmla="*/ 10566400 w 10566400"/>
                <a:gd name="connsiteY12" fmla="*/ 3360836 h 5138836"/>
                <a:gd name="connsiteX0" fmla="*/ 0 w 10566400"/>
                <a:gd name="connsiteY0" fmla="*/ 5138836 h 5138836"/>
                <a:gd name="connsiteX1" fmla="*/ 901700 w 10566400"/>
                <a:gd name="connsiteY1" fmla="*/ 4948336 h 5138836"/>
                <a:gd name="connsiteX2" fmla="*/ 1701800 w 10566400"/>
                <a:gd name="connsiteY2" fmla="*/ 4351436 h 5138836"/>
                <a:gd name="connsiteX3" fmla="*/ 2197100 w 10566400"/>
                <a:gd name="connsiteY3" fmla="*/ 3475136 h 5138836"/>
                <a:gd name="connsiteX4" fmla="*/ 2654300 w 10566400"/>
                <a:gd name="connsiteY4" fmla="*/ 2014636 h 5138836"/>
                <a:gd name="connsiteX5" fmla="*/ 3187700 w 10566400"/>
                <a:gd name="connsiteY5" fmla="*/ 1024036 h 5138836"/>
                <a:gd name="connsiteX6" fmla="*/ 4140200 w 10566400"/>
                <a:gd name="connsiteY6" fmla="*/ 223936 h 5138836"/>
                <a:gd name="connsiteX7" fmla="*/ 5537200 w 10566400"/>
                <a:gd name="connsiteY7" fmla="*/ 147736 h 5138836"/>
                <a:gd name="connsiteX8" fmla="*/ 6718300 w 10566400"/>
                <a:gd name="connsiteY8" fmla="*/ 2040036 h 5138836"/>
                <a:gd name="connsiteX9" fmla="*/ 8331200 w 10566400"/>
                <a:gd name="connsiteY9" fmla="*/ 2154336 h 5138836"/>
                <a:gd name="connsiteX10" fmla="*/ 8699500 w 10566400"/>
                <a:gd name="connsiteY10" fmla="*/ 2522636 h 5138836"/>
                <a:gd name="connsiteX11" fmla="*/ 9652000 w 10566400"/>
                <a:gd name="connsiteY11" fmla="*/ 2725836 h 5138836"/>
                <a:gd name="connsiteX12" fmla="*/ 10566400 w 10566400"/>
                <a:gd name="connsiteY12" fmla="*/ 3360836 h 5138836"/>
                <a:gd name="connsiteX0" fmla="*/ 0 w 10566400"/>
                <a:gd name="connsiteY0" fmla="*/ 5050256 h 5050256"/>
                <a:gd name="connsiteX1" fmla="*/ 901700 w 10566400"/>
                <a:gd name="connsiteY1" fmla="*/ 4859756 h 5050256"/>
                <a:gd name="connsiteX2" fmla="*/ 1701800 w 10566400"/>
                <a:gd name="connsiteY2" fmla="*/ 4262856 h 5050256"/>
                <a:gd name="connsiteX3" fmla="*/ 2197100 w 10566400"/>
                <a:gd name="connsiteY3" fmla="*/ 3386556 h 5050256"/>
                <a:gd name="connsiteX4" fmla="*/ 2654300 w 10566400"/>
                <a:gd name="connsiteY4" fmla="*/ 1926056 h 5050256"/>
                <a:gd name="connsiteX5" fmla="*/ 3187700 w 10566400"/>
                <a:gd name="connsiteY5" fmla="*/ 935456 h 5050256"/>
                <a:gd name="connsiteX6" fmla="*/ 4140200 w 10566400"/>
                <a:gd name="connsiteY6" fmla="*/ 135356 h 5050256"/>
                <a:gd name="connsiteX7" fmla="*/ 5537200 w 10566400"/>
                <a:gd name="connsiteY7" fmla="*/ 59156 h 5050256"/>
                <a:gd name="connsiteX8" fmla="*/ 6032500 w 10566400"/>
                <a:gd name="connsiteY8" fmla="*/ 744956 h 5050256"/>
                <a:gd name="connsiteX9" fmla="*/ 8331200 w 10566400"/>
                <a:gd name="connsiteY9" fmla="*/ 2065756 h 5050256"/>
                <a:gd name="connsiteX10" fmla="*/ 8699500 w 10566400"/>
                <a:gd name="connsiteY10" fmla="*/ 2434056 h 5050256"/>
                <a:gd name="connsiteX11" fmla="*/ 9652000 w 10566400"/>
                <a:gd name="connsiteY11" fmla="*/ 2637256 h 5050256"/>
                <a:gd name="connsiteX12" fmla="*/ 10566400 w 10566400"/>
                <a:gd name="connsiteY12" fmla="*/ 3272256 h 5050256"/>
                <a:gd name="connsiteX0" fmla="*/ 0 w 10566400"/>
                <a:gd name="connsiteY0" fmla="*/ 5050256 h 5050256"/>
                <a:gd name="connsiteX1" fmla="*/ 901700 w 10566400"/>
                <a:gd name="connsiteY1" fmla="*/ 4859756 h 5050256"/>
                <a:gd name="connsiteX2" fmla="*/ 1701800 w 10566400"/>
                <a:gd name="connsiteY2" fmla="*/ 4262856 h 5050256"/>
                <a:gd name="connsiteX3" fmla="*/ 2197100 w 10566400"/>
                <a:gd name="connsiteY3" fmla="*/ 3386556 h 5050256"/>
                <a:gd name="connsiteX4" fmla="*/ 2654300 w 10566400"/>
                <a:gd name="connsiteY4" fmla="*/ 1926056 h 5050256"/>
                <a:gd name="connsiteX5" fmla="*/ 3187700 w 10566400"/>
                <a:gd name="connsiteY5" fmla="*/ 935456 h 5050256"/>
                <a:gd name="connsiteX6" fmla="*/ 4140200 w 10566400"/>
                <a:gd name="connsiteY6" fmla="*/ 135356 h 5050256"/>
                <a:gd name="connsiteX7" fmla="*/ 5537200 w 10566400"/>
                <a:gd name="connsiteY7" fmla="*/ 59156 h 5050256"/>
                <a:gd name="connsiteX8" fmla="*/ 6032500 w 10566400"/>
                <a:gd name="connsiteY8" fmla="*/ 744956 h 5050256"/>
                <a:gd name="connsiteX9" fmla="*/ 6819900 w 10566400"/>
                <a:gd name="connsiteY9" fmla="*/ 1824456 h 5050256"/>
                <a:gd name="connsiteX10" fmla="*/ 8699500 w 10566400"/>
                <a:gd name="connsiteY10" fmla="*/ 2434056 h 5050256"/>
                <a:gd name="connsiteX11" fmla="*/ 9652000 w 10566400"/>
                <a:gd name="connsiteY11" fmla="*/ 2637256 h 5050256"/>
                <a:gd name="connsiteX12" fmla="*/ 10566400 w 10566400"/>
                <a:gd name="connsiteY12" fmla="*/ 3272256 h 5050256"/>
                <a:gd name="connsiteX0" fmla="*/ 0 w 10566400"/>
                <a:gd name="connsiteY0" fmla="*/ 5044747 h 5044747"/>
                <a:gd name="connsiteX1" fmla="*/ 901700 w 10566400"/>
                <a:gd name="connsiteY1" fmla="*/ 4854247 h 5044747"/>
                <a:gd name="connsiteX2" fmla="*/ 1701800 w 10566400"/>
                <a:gd name="connsiteY2" fmla="*/ 4257347 h 5044747"/>
                <a:gd name="connsiteX3" fmla="*/ 2197100 w 10566400"/>
                <a:gd name="connsiteY3" fmla="*/ 3381047 h 5044747"/>
                <a:gd name="connsiteX4" fmla="*/ 2654300 w 10566400"/>
                <a:gd name="connsiteY4" fmla="*/ 1920547 h 5044747"/>
                <a:gd name="connsiteX5" fmla="*/ 3187700 w 10566400"/>
                <a:gd name="connsiteY5" fmla="*/ 929947 h 5044747"/>
                <a:gd name="connsiteX6" fmla="*/ 4140200 w 10566400"/>
                <a:gd name="connsiteY6" fmla="*/ 129847 h 5044747"/>
                <a:gd name="connsiteX7" fmla="*/ 5537200 w 10566400"/>
                <a:gd name="connsiteY7" fmla="*/ 53647 h 5044747"/>
                <a:gd name="connsiteX8" fmla="*/ 6286500 w 10566400"/>
                <a:gd name="connsiteY8" fmla="*/ 663247 h 5044747"/>
                <a:gd name="connsiteX9" fmla="*/ 6819900 w 10566400"/>
                <a:gd name="connsiteY9" fmla="*/ 1818947 h 5044747"/>
                <a:gd name="connsiteX10" fmla="*/ 8699500 w 10566400"/>
                <a:gd name="connsiteY10" fmla="*/ 2428547 h 5044747"/>
                <a:gd name="connsiteX11" fmla="*/ 9652000 w 10566400"/>
                <a:gd name="connsiteY11" fmla="*/ 2631747 h 5044747"/>
                <a:gd name="connsiteX12" fmla="*/ 10566400 w 10566400"/>
                <a:gd name="connsiteY12" fmla="*/ 3266747 h 5044747"/>
                <a:gd name="connsiteX0" fmla="*/ 0 w 10566400"/>
                <a:gd name="connsiteY0" fmla="*/ 5044747 h 5044747"/>
                <a:gd name="connsiteX1" fmla="*/ 901700 w 10566400"/>
                <a:gd name="connsiteY1" fmla="*/ 4854247 h 5044747"/>
                <a:gd name="connsiteX2" fmla="*/ 1701800 w 10566400"/>
                <a:gd name="connsiteY2" fmla="*/ 4257347 h 5044747"/>
                <a:gd name="connsiteX3" fmla="*/ 2197100 w 10566400"/>
                <a:gd name="connsiteY3" fmla="*/ 3381047 h 5044747"/>
                <a:gd name="connsiteX4" fmla="*/ 2654300 w 10566400"/>
                <a:gd name="connsiteY4" fmla="*/ 1920547 h 5044747"/>
                <a:gd name="connsiteX5" fmla="*/ 3187700 w 10566400"/>
                <a:gd name="connsiteY5" fmla="*/ 929947 h 5044747"/>
                <a:gd name="connsiteX6" fmla="*/ 4140200 w 10566400"/>
                <a:gd name="connsiteY6" fmla="*/ 129847 h 5044747"/>
                <a:gd name="connsiteX7" fmla="*/ 5537200 w 10566400"/>
                <a:gd name="connsiteY7" fmla="*/ 53647 h 5044747"/>
                <a:gd name="connsiteX8" fmla="*/ 6286500 w 10566400"/>
                <a:gd name="connsiteY8" fmla="*/ 663247 h 5044747"/>
                <a:gd name="connsiteX9" fmla="*/ 7086600 w 10566400"/>
                <a:gd name="connsiteY9" fmla="*/ 1844347 h 5044747"/>
                <a:gd name="connsiteX10" fmla="*/ 8699500 w 10566400"/>
                <a:gd name="connsiteY10" fmla="*/ 2428547 h 5044747"/>
                <a:gd name="connsiteX11" fmla="*/ 9652000 w 10566400"/>
                <a:gd name="connsiteY11" fmla="*/ 2631747 h 5044747"/>
                <a:gd name="connsiteX12" fmla="*/ 10566400 w 10566400"/>
                <a:gd name="connsiteY12" fmla="*/ 3266747 h 5044747"/>
                <a:gd name="connsiteX0" fmla="*/ 0 w 10566400"/>
                <a:gd name="connsiteY0" fmla="*/ 5044747 h 5044747"/>
                <a:gd name="connsiteX1" fmla="*/ 901700 w 10566400"/>
                <a:gd name="connsiteY1" fmla="*/ 4854247 h 5044747"/>
                <a:gd name="connsiteX2" fmla="*/ 1701800 w 10566400"/>
                <a:gd name="connsiteY2" fmla="*/ 4257347 h 5044747"/>
                <a:gd name="connsiteX3" fmla="*/ 2197100 w 10566400"/>
                <a:gd name="connsiteY3" fmla="*/ 3381047 h 5044747"/>
                <a:gd name="connsiteX4" fmla="*/ 2654300 w 10566400"/>
                <a:gd name="connsiteY4" fmla="*/ 1920547 h 5044747"/>
                <a:gd name="connsiteX5" fmla="*/ 3187700 w 10566400"/>
                <a:gd name="connsiteY5" fmla="*/ 929947 h 5044747"/>
                <a:gd name="connsiteX6" fmla="*/ 4140200 w 10566400"/>
                <a:gd name="connsiteY6" fmla="*/ 129847 h 5044747"/>
                <a:gd name="connsiteX7" fmla="*/ 5537200 w 10566400"/>
                <a:gd name="connsiteY7" fmla="*/ 53647 h 5044747"/>
                <a:gd name="connsiteX8" fmla="*/ 6286500 w 10566400"/>
                <a:gd name="connsiteY8" fmla="*/ 663247 h 5044747"/>
                <a:gd name="connsiteX9" fmla="*/ 7086600 w 10566400"/>
                <a:gd name="connsiteY9" fmla="*/ 1844347 h 5044747"/>
                <a:gd name="connsiteX10" fmla="*/ 8966200 w 10566400"/>
                <a:gd name="connsiteY10" fmla="*/ 2060247 h 5044747"/>
                <a:gd name="connsiteX11" fmla="*/ 9652000 w 10566400"/>
                <a:gd name="connsiteY11" fmla="*/ 2631747 h 5044747"/>
                <a:gd name="connsiteX12" fmla="*/ 10566400 w 10566400"/>
                <a:gd name="connsiteY12" fmla="*/ 3266747 h 5044747"/>
                <a:gd name="connsiteX0" fmla="*/ 0 w 10566400"/>
                <a:gd name="connsiteY0" fmla="*/ 5044747 h 5044747"/>
                <a:gd name="connsiteX1" fmla="*/ 901700 w 10566400"/>
                <a:gd name="connsiteY1" fmla="*/ 4854247 h 5044747"/>
                <a:gd name="connsiteX2" fmla="*/ 1701800 w 10566400"/>
                <a:gd name="connsiteY2" fmla="*/ 4257347 h 5044747"/>
                <a:gd name="connsiteX3" fmla="*/ 2197100 w 10566400"/>
                <a:gd name="connsiteY3" fmla="*/ 3381047 h 5044747"/>
                <a:gd name="connsiteX4" fmla="*/ 2654300 w 10566400"/>
                <a:gd name="connsiteY4" fmla="*/ 1920547 h 5044747"/>
                <a:gd name="connsiteX5" fmla="*/ 3187700 w 10566400"/>
                <a:gd name="connsiteY5" fmla="*/ 929947 h 5044747"/>
                <a:gd name="connsiteX6" fmla="*/ 4140200 w 10566400"/>
                <a:gd name="connsiteY6" fmla="*/ 129847 h 5044747"/>
                <a:gd name="connsiteX7" fmla="*/ 5067300 w 10566400"/>
                <a:gd name="connsiteY7" fmla="*/ 53647 h 5044747"/>
                <a:gd name="connsiteX8" fmla="*/ 6286500 w 10566400"/>
                <a:gd name="connsiteY8" fmla="*/ 663247 h 5044747"/>
                <a:gd name="connsiteX9" fmla="*/ 7086600 w 10566400"/>
                <a:gd name="connsiteY9" fmla="*/ 1844347 h 5044747"/>
                <a:gd name="connsiteX10" fmla="*/ 8966200 w 10566400"/>
                <a:gd name="connsiteY10" fmla="*/ 2060247 h 5044747"/>
                <a:gd name="connsiteX11" fmla="*/ 9652000 w 10566400"/>
                <a:gd name="connsiteY11" fmla="*/ 2631747 h 5044747"/>
                <a:gd name="connsiteX12" fmla="*/ 10566400 w 10566400"/>
                <a:gd name="connsiteY12" fmla="*/ 3266747 h 5044747"/>
                <a:gd name="connsiteX0" fmla="*/ 0 w 10566400"/>
                <a:gd name="connsiteY0" fmla="*/ 5012753 h 5012753"/>
                <a:gd name="connsiteX1" fmla="*/ 901700 w 10566400"/>
                <a:gd name="connsiteY1" fmla="*/ 4822253 h 5012753"/>
                <a:gd name="connsiteX2" fmla="*/ 1701800 w 10566400"/>
                <a:gd name="connsiteY2" fmla="*/ 4225353 h 5012753"/>
                <a:gd name="connsiteX3" fmla="*/ 2197100 w 10566400"/>
                <a:gd name="connsiteY3" fmla="*/ 3349053 h 5012753"/>
                <a:gd name="connsiteX4" fmla="*/ 2654300 w 10566400"/>
                <a:gd name="connsiteY4" fmla="*/ 1888553 h 5012753"/>
                <a:gd name="connsiteX5" fmla="*/ 3187700 w 10566400"/>
                <a:gd name="connsiteY5" fmla="*/ 897953 h 5012753"/>
                <a:gd name="connsiteX6" fmla="*/ 4140200 w 10566400"/>
                <a:gd name="connsiteY6" fmla="*/ 97853 h 5012753"/>
                <a:gd name="connsiteX7" fmla="*/ 5067300 w 10566400"/>
                <a:gd name="connsiteY7" fmla="*/ 21653 h 5012753"/>
                <a:gd name="connsiteX8" fmla="*/ 6286500 w 10566400"/>
                <a:gd name="connsiteY8" fmla="*/ 631253 h 5012753"/>
                <a:gd name="connsiteX9" fmla="*/ 7086600 w 10566400"/>
                <a:gd name="connsiteY9" fmla="*/ 1812353 h 5012753"/>
                <a:gd name="connsiteX10" fmla="*/ 8966200 w 10566400"/>
                <a:gd name="connsiteY10" fmla="*/ 2028253 h 5012753"/>
                <a:gd name="connsiteX11" fmla="*/ 9652000 w 10566400"/>
                <a:gd name="connsiteY11" fmla="*/ 2599753 h 5012753"/>
                <a:gd name="connsiteX12" fmla="*/ 10566400 w 10566400"/>
                <a:gd name="connsiteY12" fmla="*/ 3234753 h 5012753"/>
                <a:gd name="connsiteX0" fmla="*/ 0 w 10566400"/>
                <a:gd name="connsiteY0" fmla="*/ 5083353 h 5083353"/>
                <a:gd name="connsiteX1" fmla="*/ 901700 w 10566400"/>
                <a:gd name="connsiteY1" fmla="*/ 4892853 h 5083353"/>
                <a:gd name="connsiteX2" fmla="*/ 1701800 w 10566400"/>
                <a:gd name="connsiteY2" fmla="*/ 4295953 h 5083353"/>
                <a:gd name="connsiteX3" fmla="*/ 2197100 w 10566400"/>
                <a:gd name="connsiteY3" fmla="*/ 3419653 h 5083353"/>
                <a:gd name="connsiteX4" fmla="*/ 2654300 w 10566400"/>
                <a:gd name="connsiteY4" fmla="*/ 1959153 h 5083353"/>
                <a:gd name="connsiteX5" fmla="*/ 3187700 w 10566400"/>
                <a:gd name="connsiteY5" fmla="*/ 968553 h 5083353"/>
                <a:gd name="connsiteX6" fmla="*/ 4140200 w 10566400"/>
                <a:gd name="connsiteY6" fmla="*/ 168453 h 5083353"/>
                <a:gd name="connsiteX7" fmla="*/ 5041900 w 10566400"/>
                <a:gd name="connsiteY7" fmla="*/ 3353 h 5083353"/>
                <a:gd name="connsiteX8" fmla="*/ 6286500 w 10566400"/>
                <a:gd name="connsiteY8" fmla="*/ 701853 h 5083353"/>
                <a:gd name="connsiteX9" fmla="*/ 7086600 w 10566400"/>
                <a:gd name="connsiteY9" fmla="*/ 1882953 h 5083353"/>
                <a:gd name="connsiteX10" fmla="*/ 8966200 w 10566400"/>
                <a:gd name="connsiteY10" fmla="*/ 2098853 h 5083353"/>
                <a:gd name="connsiteX11" fmla="*/ 9652000 w 10566400"/>
                <a:gd name="connsiteY11" fmla="*/ 2670353 h 5083353"/>
                <a:gd name="connsiteX12" fmla="*/ 10566400 w 10566400"/>
                <a:gd name="connsiteY12" fmla="*/ 3305353 h 5083353"/>
                <a:gd name="connsiteX0" fmla="*/ 0 w 10566400"/>
                <a:gd name="connsiteY0" fmla="*/ 5089680 h 5089680"/>
                <a:gd name="connsiteX1" fmla="*/ 901700 w 10566400"/>
                <a:gd name="connsiteY1" fmla="*/ 4899180 h 5089680"/>
                <a:gd name="connsiteX2" fmla="*/ 1701800 w 10566400"/>
                <a:gd name="connsiteY2" fmla="*/ 4302280 h 5089680"/>
                <a:gd name="connsiteX3" fmla="*/ 2197100 w 10566400"/>
                <a:gd name="connsiteY3" fmla="*/ 3425980 h 5089680"/>
                <a:gd name="connsiteX4" fmla="*/ 2654300 w 10566400"/>
                <a:gd name="connsiteY4" fmla="*/ 1965480 h 5089680"/>
                <a:gd name="connsiteX5" fmla="*/ 3187700 w 10566400"/>
                <a:gd name="connsiteY5" fmla="*/ 974880 h 5089680"/>
                <a:gd name="connsiteX6" fmla="*/ 4140200 w 10566400"/>
                <a:gd name="connsiteY6" fmla="*/ 174780 h 5089680"/>
                <a:gd name="connsiteX7" fmla="*/ 5041900 w 10566400"/>
                <a:gd name="connsiteY7" fmla="*/ 9680 h 5089680"/>
                <a:gd name="connsiteX8" fmla="*/ 6007100 w 10566400"/>
                <a:gd name="connsiteY8" fmla="*/ 352580 h 5089680"/>
                <a:gd name="connsiteX9" fmla="*/ 7086600 w 10566400"/>
                <a:gd name="connsiteY9" fmla="*/ 1889280 h 5089680"/>
                <a:gd name="connsiteX10" fmla="*/ 8966200 w 10566400"/>
                <a:gd name="connsiteY10" fmla="*/ 2105180 h 5089680"/>
                <a:gd name="connsiteX11" fmla="*/ 9652000 w 10566400"/>
                <a:gd name="connsiteY11" fmla="*/ 2676680 h 5089680"/>
                <a:gd name="connsiteX12" fmla="*/ 10566400 w 10566400"/>
                <a:gd name="connsiteY12" fmla="*/ 3311680 h 5089680"/>
                <a:gd name="connsiteX0" fmla="*/ 0 w 10566400"/>
                <a:gd name="connsiteY0" fmla="*/ 5089680 h 5089680"/>
                <a:gd name="connsiteX1" fmla="*/ 901700 w 10566400"/>
                <a:gd name="connsiteY1" fmla="*/ 4899180 h 5089680"/>
                <a:gd name="connsiteX2" fmla="*/ 1701800 w 10566400"/>
                <a:gd name="connsiteY2" fmla="*/ 4302280 h 5089680"/>
                <a:gd name="connsiteX3" fmla="*/ 2197100 w 10566400"/>
                <a:gd name="connsiteY3" fmla="*/ 3425980 h 5089680"/>
                <a:gd name="connsiteX4" fmla="*/ 2654300 w 10566400"/>
                <a:gd name="connsiteY4" fmla="*/ 1965480 h 5089680"/>
                <a:gd name="connsiteX5" fmla="*/ 3187700 w 10566400"/>
                <a:gd name="connsiteY5" fmla="*/ 974880 h 5089680"/>
                <a:gd name="connsiteX6" fmla="*/ 4140200 w 10566400"/>
                <a:gd name="connsiteY6" fmla="*/ 174780 h 5089680"/>
                <a:gd name="connsiteX7" fmla="*/ 5041900 w 10566400"/>
                <a:gd name="connsiteY7" fmla="*/ 9680 h 5089680"/>
                <a:gd name="connsiteX8" fmla="*/ 6007100 w 10566400"/>
                <a:gd name="connsiteY8" fmla="*/ 352580 h 5089680"/>
                <a:gd name="connsiteX9" fmla="*/ 7086600 w 10566400"/>
                <a:gd name="connsiteY9" fmla="*/ 1889280 h 5089680"/>
                <a:gd name="connsiteX10" fmla="*/ 8966200 w 10566400"/>
                <a:gd name="connsiteY10" fmla="*/ 2105180 h 5089680"/>
                <a:gd name="connsiteX11" fmla="*/ 9652000 w 10566400"/>
                <a:gd name="connsiteY11" fmla="*/ 2676680 h 5089680"/>
                <a:gd name="connsiteX12" fmla="*/ 10566400 w 10566400"/>
                <a:gd name="connsiteY12" fmla="*/ 3311680 h 5089680"/>
                <a:gd name="connsiteX0" fmla="*/ 0 w 10566400"/>
                <a:gd name="connsiteY0" fmla="*/ 5080752 h 5080752"/>
                <a:gd name="connsiteX1" fmla="*/ 901700 w 10566400"/>
                <a:gd name="connsiteY1" fmla="*/ 4890252 h 5080752"/>
                <a:gd name="connsiteX2" fmla="*/ 1701800 w 10566400"/>
                <a:gd name="connsiteY2" fmla="*/ 4293352 h 5080752"/>
                <a:gd name="connsiteX3" fmla="*/ 2197100 w 10566400"/>
                <a:gd name="connsiteY3" fmla="*/ 3417052 h 5080752"/>
                <a:gd name="connsiteX4" fmla="*/ 2654300 w 10566400"/>
                <a:gd name="connsiteY4" fmla="*/ 1956552 h 5080752"/>
                <a:gd name="connsiteX5" fmla="*/ 3187700 w 10566400"/>
                <a:gd name="connsiteY5" fmla="*/ 965952 h 5080752"/>
                <a:gd name="connsiteX6" fmla="*/ 4140200 w 10566400"/>
                <a:gd name="connsiteY6" fmla="*/ 165852 h 5080752"/>
                <a:gd name="connsiteX7" fmla="*/ 5041900 w 10566400"/>
                <a:gd name="connsiteY7" fmla="*/ 752 h 5080752"/>
                <a:gd name="connsiteX8" fmla="*/ 6007100 w 10566400"/>
                <a:gd name="connsiteY8" fmla="*/ 343652 h 5080752"/>
                <a:gd name="connsiteX9" fmla="*/ 7086600 w 10566400"/>
                <a:gd name="connsiteY9" fmla="*/ 1880352 h 5080752"/>
                <a:gd name="connsiteX10" fmla="*/ 8966200 w 10566400"/>
                <a:gd name="connsiteY10" fmla="*/ 2096252 h 5080752"/>
                <a:gd name="connsiteX11" fmla="*/ 9652000 w 10566400"/>
                <a:gd name="connsiteY11" fmla="*/ 2667752 h 5080752"/>
                <a:gd name="connsiteX12" fmla="*/ 10566400 w 10566400"/>
                <a:gd name="connsiteY12" fmla="*/ 3302752 h 5080752"/>
                <a:gd name="connsiteX0" fmla="*/ 0 w 10566400"/>
                <a:gd name="connsiteY0" fmla="*/ 5080752 h 5080752"/>
                <a:gd name="connsiteX1" fmla="*/ 901700 w 10566400"/>
                <a:gd name="connsiteY1" fmla="*/ 4890252 h 5080752"/>
                <a:gd name="connsiteX2" fmla="*/ 1701800 w 10566400"/>
                <a:gd name="connsiteY2" fmla="*/ 4293352 h 5080752"/>
                <a:gd name="connsiteX3" fmla="*/ 2197100 w 10566400"/>
                <a:gd name="connsiteY3" fmla="*/ 3417052 h 5080752"/>
                <a:gd name="connsiteX4" fmla="*/ 2654300 w 10566400"/>
                <a:gd name="connsiteY4" fmla="*/ 1956552 h 5080752"/>
                <a:gd name="connsiteX5" fmla="*/ 3187700 w 10566400"/>
                <a:gd name="connsiteY5" fmla="*/ 965952 h 5080752"/>
                <a:gd name="connsiteX6" fmla="*/ 4140200 w 10566400"/>
                <a:gd name="connsiteY6" fmla="*/ 165852 h 5080752"/>
                <a:gd name="connsiteX7" fmla="*/ 5041900 w 10566400"/>
                <a:gd name="connsiteY7" fmla="*/ 752 h 5080752"/>
                <a:gd name="connsiteX8" fmla="*/ 6007100 w 10566400"/>
                <a:gd name="connsiteY8" fmla="*/ 343652 h 5080752"/>
                <a:gd name="connsiteX9" fmla="*/ 6654800 w 10566400"/>
                <a:gd name="connsiteY9" fmla="*/ 1156452 h 5080752"/>
                <a:gd name="connsiteX10" fmla="*/ 8966200 w 10566400"/>
                <a:gd name="connsiteY10" fmla="*/ 2096252 h 5080752"/>
                <a:gd name="connsiteX11" fmla="*/ 9652000 w 10566400"/>
                <a:gd name="connsiteY11" fmla="*/ 2667752 h 5080752"/>
                <a:gd name="connsiteX12" fmla="*/ 10566400 w 10566400"/>
                <a:gd name="connsiteY12" fmla="*/ 3302752 h 5080752"/>
                <a:gd name="connsiteX0" fmla="*/ 0 w 10566400"/>
                <a:gd name="connsiteY0" fmla="*/ 5080752 h 5080752"/>
                <a:gd name="connsiteX1" fmla="*/ 901700 w 10566400"/>
                <a:gd name="connsiteY1" fmla="*/ 4890252 h 5080752"/>
                <a:gd name="connsiteX2" fmla="*/ 1701800 w 10566400"/>
                <a:gd name="connsiteY2" fmla="*/ 4293352 h 5080752"/>
                <a:gd name="connsiteX3" fmla="*/ 2197100 w 10566400"/>
                <a:gd name="connsiteY3" fmla="*/ 3417052 h 5080752"/>
                <a:gd name="connsiteX4" fmla="*/ 2654300 w 10566400"/>
                <a:gd name="connsiteY4" fmla="*/ 1956552 h 5080752"/>
                <a:gd name="connsiteX5" fmla="*/ 3187700 w 10566400"/>
                <a:gd name="connsiteY5" fmla="*/ 965952 h 5080752"/>
                <a:gd name="connsiteX6" fmla="*/ 4140200 w 10566400"/>
                <a:gd name="connsiteY6" fmla="*/ 165852 h 5080752"/>
                <a:gd name="connsiteX7" fmla="*/ 5041900 w 10566400"/>
                <a:gd name="connsiteY7" fmla="*/ 752 h 5080752"/>
                <a:gd name="connsiteX8" fmla="*/ 6007100 w 10566400"/>
                <a:gd name="connsiteY8" fmla="*/ 343652 h 5080752"/>
                <a:gd name="connsiteX9" fmla="*/ 6654800 w 10566400"/>
                <a:gd name="connsiteY9" fmla="*/ 1156452 h 5080752"/>
                <a:gd name="connsiteX10" fmla="*/ 8966200 w 10566400"/>
                <a:gd name="connsiteY10" fmla="*/ 2096252 h 5080752"/>
                <a:gd name="connsiteX11" fmla="*/ 9652000 w 10566400"/>
                <a:gd name="connsiteY11" fmla="*/ 2667752 h 5080752"/>
                <a:gd name="connsiteX12" fmla="*/ 10566400 w 10566400"/>
                <a:gd name="connsiteY12" fmla="*/ 3302752 h 5080752"/>
                <a:gd name="connsiteX0" fmla="*/ 0 w 10566400"/>
                <a:gd name="connsiteY0" fmla="*/ 5080752 h 5080752"/>
                <a:gd name="connsiteX1" fmla="*/ 901700 w 10566400"/>
                <a:gd name="connsiteY1" fmla="*/ 4890252 h 5080752"/>
                <a:gd name="connsiteX2" fmla="*/ 1701800 w 10566400"/>
                <a:gd name="connsiteY2" fmla="*/ 4293352 h 5080752"/>
                <a:gd name="connsiteX3" fmla="*/ 2197100 w 10566400"/>
                <a:gd name="connsiteY3" fmla="*/ 3417052 h 5080752"/>
                <a:gd name="connsiteX4" fmla="*/ 2654300 w 10566400"/>
                <a:gd name="connsiteY4" fmla="*/ 1956552 h 5080752"/>
                <a:gd name="connsiteX5" fmla="*/ 3187700 w 10566400"/>
                <a:gd name="connsiteY5" fmla="*/ 965952 h 5080752"/>
                <a:gd name="connsiteX6" fmla="*/ 4140200 w 10566400"/>
                <a:gd name="connsiteY6" fmla="*/ 165852 h 5080752"/>
                <a:gd name="connsiteX7" fmla="*/ 5041900 w 10566400"/>
                <a:gd name="connsiteY7" fmla="*/ 752 h 5080752"/>
                <a:gd name="connsiteX8" fmla="*/ 6007100 w 10566400"/>
                <a:gd name="connsiteY8" fmla="*/ 343652 h 5080752"/>
                <a:gd name="connsiteX9" fmla="*/ 6654800 w 10566400"/>
                <a:gd name="connsiteY9" fmla="*/ 1156452 h 5080752"/>
                <a:gd name="connsiteX10" fmla="*/ 7391400 w 10566400"/>
                <a:gd name="connsiteY10" fmla="*/ 2020052 h 5080752"/>
                <a:gd name="connsiteX11" fmla="*/ 9652000 w 10566400"/>
                <a:gd name="connsiteY11" fmla="*/ 2667752 h 5080752"/>
                <a:gd name="connsiteX12" fmla="*/ 10566400 w 10566400"/>
                <a:gd name="connsiteY12" fmla="*/ 3302752 h 5080752"/>
                <a:gd name="connsiteX0" fmla="*/ 0 w 10566400"/>
                <a:gd name="connsiteY0" fmla="*/ 5080752 h 5080752"/>
                <a:gd name="connsiteX1" fmla="*/ 901700 w 10566400"/>
                <a:gd name="connsiteY1" fmla="*/ 4890252 h 5080752"/>
                <a:gd name="connsiteX2" fmla="*/ 1701800 w 10566400"/>
                <a:gd name="connsiteY2" fmla="*/ 4293352 h 5080752"/>
                <a:gd name="connsiteX3" fmla="*/ 2197100 w 10566400"/>
                <a:gd name="connsiteY3" fmla="*/ 3417052 h 5080752"/>
                <a:gd name="connsiteX4" fmla="*/ 2654300 w 10566400"/>
                <a:gd name="connsiteY4" fmla="*/ 1956552 h 5080752"/>
                <a:gd name="connsiteX5" fmla="*/ 3187700 w 10566400"/>
                <a:gd name="connsiteY5" fmla="*/ 965952 h 5080752"/>
                <a:gd name="connsiteX6" fmla="*/ 4140200 w 10566400"/>
                <a:gd name="connsiteY6" fmla="*/ 165852 h 5080752"/>
                <a:gd name="connsiteX7" fmla="*/ 5041900 w 10566400"/>
                <a:gd name="connsiteY7" fmla="*/ 752 h 5080752"/>
                <a:gd name="connsiteX8" fmla="*/ 6007100 w 10566400"/>
                <a:gd name="connsiteY8" fmla="*/ 343652 h 5080752"/>
                <a:gd name="connsiteX9" fmla="*/ 6654800 w 10566400"/>
                <a:gd name="connsiteY9" fmla="*/ 1156452 h 5080752"/>
                <a:gd name="connsiteX10" fmla="*/ 7391400 w 10566400"/>
                <a:gd name="connsiteY10" fmla="*/ 2020052 h 5080752"/>
                <a:gd name="connsiteX11" fmla="*/ 9652000 w 10566400"/>
                <a:gd name="connsiteY11" fmla="*/ 2667752 h 5080752"/>
                <a:gd name="connsiteX12" fmla="*/ 10566400 w 10566400"/>
                <a:gd name="connsiteY12" fmla="*/ 3302752 h 5080752"/>
                <a:gd name="connsiteX0" fmla="*/ 0 w 10566400"/>
                <a:gd name="connsiteY0" fmla="*/ 5080752 h 5080752"/>
                <a:gd name="connsiteX1" fmla="*/ 901700 w 10566400"/>
                <a:gd name="connsiteY1" fmla="*/ 4890252 h 5080752"/>
                <a:gd name="connsiteX2" fmla="*/ 1701800 w 10566400"/>
                <a:gd name="connsiteY2" fmla="*/ 4293352 h 5080752"/>
                <a:gd name="connsiteX3" fmla="*/ 2197100 w 10566400"/>
                <a:gd name="connsiteY3" fmla="*/ 3417052 h 5080752"/>
                <a:gd name="connsiteX4" fmla="*/ 2654300 w 10566400"/>
                <a:gd name="connsiteY4" fmla="*/ 1956552 h 5080752"/>
                <a:gd name="connsiteX5" fmla="*/ 3187700 w 10566400"/>
                <a:gd name="connsiteY5" fmla="*/ 965952 h 5080752"/>
                <a:gd name="connsiteX6" fmla="*/ 4140200 w 10566400"/>
                <a:gd name="connsiteY6" fmla="*/ 165852 h 5080752"/>
                <a:gd name="connsiteX7" fmla="*/ 5041900 w 10566400"/>
                <a:gd name="connsiteY7" fmla="*/ 752 h 5080752"/>
                <a:gd name="connsiteX8" fmla="*/ 6007100 w 10566400"/>
                <a:gd name="connsiteY8" fmla="*/ 343652 h 5080752"/>
                <a:gd name="connsiteX9" fmla="*/ 6654800 w 10566400"/>
                <a:gd name="connsiteY9" fmla="*/ 1156452 h 5080752"/>
                <a:gd name="connsiteX10" fmla="*/ 7391400 w 10566400"/>
                <a:gd name="connsiteY10" fmla="*/ 2020052 h 5080752"/>
                <a:gd name="connsiteX11" fmla="*/ 8394700 w 10566400"/>
                <a:gd name="connsiteY11" fmla="*/ 2375652 h 5080752"/>
                <a:gd name="connsiteX12" fmla="*/ 10566400 w 10566400"/>
                <a:gd name="connsiteY12" fmla="*/ 3302752 h 5080752"/>
                <a:gd name="connsiteX0" fmla="*/ 0 w 10566400"/>
                <a:gd name="connsiteY0" fmla="*/ 5080752 h 5080752"/>
                <a:gd name="connsiteX1" fmla="*/ 901700 w 10566400"/>
                <a:gd name="connsiteY1" fmla="*/ 4890252 h 5080752"/>
                <a:gd name="connsiteX2" fmla="*/ 1701800 w 10566400"/>
                <a:gd name="connsiteY2" fmla="*/ 4293352 h 5080752"/>
                <a:gd name="connsiteX3" fmla="*/ 2197100 w 10566400"/>
                <a:gd name="connsiteY3" fmla="*/ 3417052 h 5080752"/>
                <a:gd name="connsiteX4" fmla="*/ 2654300 w 10566400"/>
                <a:gd name="connsiteY4" fmla="*/ 1956552 h 5080752"/>
                <a:gd name="connsiteX5" fmla="*/ 3187700 w 10566400"/>
                <a:gd name="connsiteY5" fmla="*/ 965952 h 5080752"/>
                <a:gd name="connsiteX6" fmla="*/ 4140200 w 10566400"/>
                <a:gd name="connsiteY6" fmla="*/ 165852 h 5080752"/>
                <a:gd name="connsiteX7" fmla="*/ 5041900 w 10566400"/>
                <a:gd name="connsiteY7" fmla="*/ 752 h 5080752"/>
                <a:gd name="connsiteX8" fmla="*/ 6007100 w 10566400"/>
                <a:gd name="connsiteY8" fmla="*/ 343652 h 5080752"/>
                <a:gd name="connsiteX9" fmla="*/ 6654800 w 10566400"/>
                <a:gd name="connsiteY9" fmla="*/ 1156452 h 5080752"/>
                <a:gd name="connsiteX10" fmla="*/ 7391400 w 10566400"/>
                <a:gd name="connsiteY10" fmla="*/ 2020052 h 5080752"/>
                <a:gd name="connsiteX11" fmla="*/ 8394700 w 10566400"/>
                <a:gd name="connsiteY11" fmla="*/ 2375652 h 5080752"/>
                <a:gd name="connsiteX12" fmla="*/ 10566400 w 10566400"/>
                <a:gd name="connsiteY12" fmla="*/ 3302752 h 5080752"/>
                <a:gd name="connsiteX0" fmla="*/ 0 w 9982200"/>
                <a:gd name="connsiteY0" fmla="*/ 5080752 h 5080752"/>
                <a:gd name="connsiteX1" fmla="*/ 901700 w 9982200"/>
                <a:gd name="connsiteY1" fmla="*/ 4890252 h 5080752"/>
                <a:gd name="connsiteX2" fmla="*/ 1701800 w 9982200"/>
                <a:gd name="connsiteY2" fmla="*/ 4293352 h 5080752"/>
                <a:gd name="connsiteX3" fmla="*/ 2197100 w 9982200"/>
                <a:gd name="connsiteY3" fmla="*/ 3417052 h 5080752"/>
                <a:gd name="connsiteX4" fmla="*/ 2654300 w 9982200"/>
                <a:gd name="connsiteY4" fmla="*/ 1956552 h 5080752"/>
                <a:gd name="connsiteX5" fmla="*/ 3187700 w 9982200"/>
                <a:gd name="connsiteY5" fmla="*/ 965952 h 5080752"/>
                <a:gd name="connsiteX6" fmla="*/ 4140200 w 9982200"/>
                <a:gd name="connsiteY6" fmla="*/ 165852 h 5080752"/>
                <a:gd name="connsiteX7" fmla="*/ 5041900 w 9982200"/>
                <a:gd name="connsiteY7" fmla="*/ 752 h 5080752"/>
                <a:gd name="connsiteX8" fmla="*/ 6007100 w 9982200"/>
                <a:gd name="connsiteY8" fmla="*/ 343652 h 5080752"/>
                <a:gd name="connsiteX9" fmla="*/ 6654800 w 9982200"/>
                <a:gd name="connsiteY9" fmla="*/ 1156452 h 5080752"/>
                <a:gd name="connsiteX10" fmla="*/ 7391400 w 9982200"/>
                <a:gd name="connsiteY10" fmla="*/ 2020052 h 5080752"/>
                <a:gd name="connsiteX11" fmla="*/ 8394700 w 9982200"/>
                <a:gd name="connsiteY11" fmla="*/ 2375652 h 5080752"/>
                <a:gd name="connsiteX12" fmla="*/ 9982200 w 9982200"/>
                <a:gd name="connsiteY12" fmla="*/ 2515352 h 5080752"/>
                <a:gd name="connsiteX0" fmla="*/ 0 w 9982200"/>
                <a:gd name="connsiteY0" fmla="*/ 5080752 h 5080752"/>
                <a:gd name="connsiteX1" fmla="*/ 901700 w 9982200"/>
                <a:gd name="connsiteY1" fmla="*/ 4890252 h 5080752"/>
                <a:gd name="connsiteX2" fmla="*/ 1701800 w 9982200"/>
                <a:gd name="connsiteY2" fmla="*/ 4293352 h 5080752"/>
                <a:gd name="connsiteX3" fmla="*/ 2197100 w 9982200"/>
                <a:gd name="connsiteY3" fmla="*/ 3417052 h 5080752"/>
                <a:gd name="connsiteX4" fmla="*/ 2654300 w 9982200"/>
                <a:gd name="connsiteY4" fmla="*/ 1956552 h 5080752"/>
                <a:gd name="connsiteX5" fmla="*/ 3187700 w 9982200"/>
                <a:gd name="connsiteY5" fmla="*/ 965952 h 5080752"/>
                <a:gd name="connsiteX6" fmla="*/ 4140200 w 9982200"/>
                <a:gd name="connsiteY6" fmla="*/ 165852 h 5080752"/>
                <a:gd name="connsiteX7" fmla="*/ 5041900 w 9982200"/>
                <a:gd name="connsiteY7" fmla="*/ 752 h 5080752"/>
                <a:gd name="connsiteX8" fmla="*/ 6007100 w 9982200"/>
                <a:gd name="connsiteY8" fmla="*/ 343652 h 5080752"/>
                <a:gd name="connsiteX9" fmla="*/ 6654800 w 9982200"/>
                <a:gd name="connsiteY9" fmla="*/ 1156452 h 5080752"/>
                <a:gd name="connsiteX10" fmla="*/ 7391400 w 9982200"/>
                <a:gd name="connsiteY10" fmla="*/ 2020052 h 5080752"/>
                <a:gd name="connsiteX11" fmla="*/ 8394700 w 9982200"/>
                <a:gd name="connsiteY11" fmla="*/ 2375652 h 5080752"/>
                <a:gd name="connsiteX12" fmla="*/ 9982200 w 9982200"/>
                <a:gd name="connsiteY12" fmla="*/ 2515352 h 5080752"/>
                <a:gd name="connsiteX0" fmla="*/ 0 w 10007600"/>
                <a:gd name="connsiteY0" fmla="*/ 5080752 h 5080752"/>
                <a:gd name="connsiteX1" fmla="*/ 901700 w 10007600"/>
                <a:gd name="connsiteY1" fmla="*/ 4890252 h 5080752"/>
                <a:gd name="connsiteX2" fmla="*/ 1701800 w 10007600"/>
                <a:gd name="connsiteY2" fmla="*/ 4293352 h 5080752"/>
                <a:gd name="connsiteX3" fmla="*/ 2197100 w 10007600"/>
                <a:gd name="connsiteY3" fmla="*/ 3417052 h 5080752"/>
                <a:gd name="connsiteX4" fmla="*/ 2654300 w 10007600"/>
                <a:gd name="connsiteY4" fmla="*/ 1956552 h 5080752"/>
                <a:gd name="connsiteX5" fmla="*/ 3187700 w 10007600"/>
                <a:gd name="connsiteY5" fmla="*/ 965952 h 5080752"/>
                <a:gd name="connsiteX6" fmla="*/ 4140200 w 10007600"/>
                <a:gd name="connsiteY6" fmla="*/ 165852 h 5080752"/>
                <a:gd name="connsiteX7" fmla="*/ 5041900 w 10007600"/>
                <a:gd name="connsiteY7" fmla="*/ 752 h 5080752"/>
                <a:gd name="connsiteX8" fmla="*/ 6007100 w 10007600"/>
                <a:gd name="connsiteY8" fmla="*/ 343652 h 5080752"/>
                <a:gd name="connsiteX9" fmla="*/ 6654800 w 10007600"/>
                <a:gd name="connsiteY9" fmla="*/ 1156452 h 5080752"/>
                <a:gd name="connsiteX10" fmla="*/ 7391400 w 10007600"/>
                <a:gd name="connsiteY10" fmla="*/ 2020052 h 5080752"/>
                <a:gd name="connsiteX11" fmla="*/ 8394700 w 10007600"/>
                <a:gd name="connsiteY11" fmla="*/ 2375652 h 5080752"/>
                <a:gd name="connsiteX12" fmla="*/ 10007600 w 10007600"/>
                <a:gd name="connsiteY12" fmla="*/ 2375652 h 5080752"/>
                <a:gd name="connsiteX0" fmla="*/ 0 w 10007600"/>
                <a:gd name="connsiteY0" fmla="*/ 5080752 h 5080752"/>
                <a:gd name="connsiteX1" fmla="*/ 901700 w 10007600"/>
                <a:gd name="connsiteY1" fmla="*/ 4890252 h 5080752"/>
                <a:gd name="connsiteX2" fmla="*/ 1701800 w 10007600"/>
                <a:gd name="connsiteY2" fmla="*/ 4293352 h 5080752"/>
                <a:gd name="connsiteX3" fmla="*/ 2197100 w 10007600"/>
                <a:gd name="connsiteY3" fmla="*/ 3417052 h 5080752"/>
                <a:gd name="connsiteX4" fmla="*/ 2654300 w 10007600"/>
                <a:gd name="connsiteY4" fmla="*/ 1956552 h 5080752"/>
                <a:gd name="connsiteX5" fmla="*/ 3187700 w 10007600"/>
                <a:gd name="connsiteY5" fmla="*/ 965952 h 5080752"/>
                <a:gd name="connsiteX6" fmla="*/ 4140200 w 10007600"/>
                <a:gd name="connsiteY6" fmla="*/ 165852 h 5080752"/>
                <a:gd name="connsiteX7" fmla="*/ 5041900 w 10007600"/>
                <a:gd name="connsiteY7" fmla="*/ 752 h 5080752"/>
                <a:gd name="connsiteX8" fmla="*/ 6007100 w 10007600"/>
                <a:gd name="connsiteY8" fmla="*/ 343652 h 5080752"/>
                <a:gd name="connsiteX9" fmla="*/ 6654800 w 10007600"/>
                <a:gd name="connsiteY9" fmla="*/ 1156452 h 5080752"/>
                <a:gd name="connsiteX10" fmla="*/ 7391400 w 10007600"/>
                <a:gd name="connsiteY10" fmla="*/ 2020052 h 5080752"/>
                <a:gd name="connsiteX11" fmla="*/ 8394700 w 10007600"/>
                <a:gd name="connsiteY11" fmla="*/ 2375652 h 5080752"/>
                <a:gd name="connsiteX12" fmla="*/ 10007600 w 10007600"/>
                <a:gd name="connsiteY12" fmla="*/ 2426452 h 5080752"/>
                <a:gd name="connsiteX0" fmla="*/ 0 w 10007600"/>
                <a:gd name="connsiteY0" fmla="*/ 5080752 h 5080752"/>
                <a:gd name="connsiteX1" fmla="*/ 901700 w 10007600"/>
                <a:gd name="connsiteY1" fmla="*/ 4890252 h 5080752"/>
                <a:gd name="connsiteX2" fmla="*/ 1701800 w 10007600"/>
                <a:gd name="connsiteY2" fmla="*/ 4293352 h 5080752"/>
                <a:gd name="connsiteX3" fmla="*/ 2197100 w 10007600"/>
                <a:gd name="connsiteY3" fmla="*/ 3417052 h 5080752"/>
                <a:gd name="connsiteX4" fmla="*/ 2654300 w 10007600"/>
                <a:gd name="connsiteY4" fmla="*/ 1956552 h 5080752"/>
                <a:gd name="connsiteX5" fmla="*/ 3187700 w 10007600"/>
                <a:gd name="connsiteY5" fmla="*/ 965952 h 5080752"/>
                <a:gd name="connsiteX6" fmla="*/ 4140200 w 10007600"/>
                <a:gd name="connsiteY6" fmla="*/ 165852 h 5080752"/>
                <a:gd name="connsiteX7" fmla="*/ 5041900 w 10007600"/>
                <a:gd name="connsiteY7" fmla="*/ 752 h 5080752"/>
                <a:gd name="connsiteX8" fmla="*/ 6007100 w 10007600"/>
                <a:gd name="connsiteY8" fmla="*/ 343652 h 5080752"/>
                <a:gd name="connsiteX9" fmla="*/ 6654800 w 10007600"/>
                <a:gd name="connsiteY9" fmla="*/ 1156452 h 5080752"/>
                <a:gd name="connsiteX10" fmla="*/ 7391400 w 10007600"/>
                <a:gd name="connsiteY10" fmla="*/ 2020052 h 5080752"/>
                <a:gd name="connsiteX11" fmla="*/ 8394700 w 10007600"/>
                <a:gd name="connsiteY11" fmla="*/ 2375652 h 5080752"/>
                <a:gd name="connsiteX12" fmla="*/ 10007600 w 10007600"/>
                <a:gd name="connsiteY12" fmla="*/ 2426452 h 50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07600" h="5080752">
                  <a:moveTo>
                    <a:pt x="0" y="5080752"/>
                  </a:moveTo>
                  <a:cubicBezTo>
                    <a:pt x="309033" y="5051118"/>
                    <a:pt x="618067" y="5021485"/>
                    <a:pt x="901700" y="4890252"/>
                  </a:cubicBezTo>
                  <a:cubicBezTo>
                    <a:pt x="1185333" y="4759019"/>
                    <a:pt x="1485900" y="4538885"/>
                    <a:pt x="1701800" y="4293352"/>
                  </a:cubicBezTo>
                  <a:cubicBezTo>
                    <a:pt x="1917700" y="4047819"/>
                    <a:pt x="2038350" y="3806519"/>
                    <a:pt x="2197100" y="3417052"/>
                  </a:cubicBezTo>
                  <a:cubicBezTo>
                    <a:pt x="2355850" y="3027585"/>
                    <a:pt x="2489200" y="2365069"/>
                    <a:pt x="2654300" y="1956552"/>
                  </a:cubicBezTo>
                  <a:cubicBezTo>
                    <a:pt x="2819400" y="1548035"/>
                    <a:pt x="2940050" y="1264402"/>
                    <a:pt x="3187700" y="965952"/>
                  </a:cubicBezTo>
                  <a:cubicBezTo>
                    <a:pt x="3435350" y="667502"/>
                    <a:pt x="3831167" y="326719"/>
                    <a:pt x="4140200" y="165852"/>
                  </a:cubicBezTo>
                  <a:cubicBezTo>
                    <a:pt x="4449233" y="4985"/>
                    <a:pt x="4565650" y="-3481"/>
                    <a:pt x="5041900" y="752"/>
                  </a:cubicBezTo>
                  <a:cubicBezTo>
                    <a:pt x="5518150" y="4985"/>
                    <a:pt x="5738283" y="151035"/>
                    <a:pt x="6007100" y="343652"/>
                  </a:cubicBezTo>
                  <a:cubicBezTo>
                    <a:pt x="6275917" y="536269"/>
                    <a:pt x="6424083" y="877052"/>
                    <a:pt x="6654800" y="1156452"/>
                  </a:cubicBezTo>
                  <a:cubicBezTo>
                    <a:pt x="6885517" y="1435852"/>
                    <a:pt x="7101417" y="1816852"/>
                    <a:pt x="7391400" y="2020052"/>
                  </a:cubicBezTo>
                  <a:cubicBezTo>
                    <a:pt x="7681383" y="2223252"/>
                    <a:pt x="7958667" y="2307919"/>
                    <a:pt x="8394700" y="2375652"/>
                  </a:cubicBezTo>
                  <a:cubicBezTo>
                    <a:pt x="8830733" y="2443385"/>
                    <a:pt x="9563100" y="2411635"/>
                    <a:pt x="10007600" y="2426452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166534" y="3384591"/>
              <a:ext cx="7073428" cy="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22837" y="3496136"/>
              <a:ext cx="62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Final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546600" y="724822"/>
              <a:ext cx="2408432" cy="3275678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852965" y="1672458"/>
              <a:ext cx="0" cy="3425234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3393469">
              <a:off x="4728389" y="932307"/>
              <a:ext cx="870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Slope 2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4938474" y="4060893"/>
              <a:ext cx="1272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 point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935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14</cp:revision>
  <dcterms:created xsi:type="dcterms:W3CDTF">2015-08-07T15:32:38Z</dcterms:created>
  <dcterms:modified xsi:type="dcterms:W3CDTF">2015-08-17T09:47:23Z</dcterms:modified>
</cp:coreProperties>
</file>