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384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23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857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85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6923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54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36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87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7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2414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5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53E8AE1-8FD0-4F17-B8A3-A0760D610849}" type="datetimeFigureOut">
              <a:rPr lang="en-IE" smtClean="0"/>
              <a:t>15/03/2019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40FA9DE-18F5-4EFC-8547-B2829388B1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02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DF71E-A713-44CB-BEDA-C13C018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6917245" cy="3255264"/>
          </a:xfrm>
        </p:spPr>
        <p:txBody>
          <a:bodyPr anchor="ctr">
            <a:normAutofit/>
          </a:bodyPr>
          <a:lstStyle/>
          <a:p>
            <a:pPr algn="r"/>
            <a:r>
              <a:rPr lang="en-IE" sz="6000"/>
              <a:t>FORENSICS </a:t>
            </a:r>
            <a:br>
              <a:rPr lang="en-IE" sz="6000" dirty="0"/>
            </a:br>
            <a:r>
              <a:rPr lang="en-IE" sz="6000" dirty="0"/>
              <a:t>FAT12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98C03-B53C-403A-BE3D-A173D6FDC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384" y="2144121"/>
            <a:ext cx="3021621" cy="170915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E" sz="1800">
                <a:solidFill>
                  <a:schemeClr val="tx1"/>
                </a:solidFill>
              </a:rPr>
              <a:t>Eoin Dalton</a:t>
            </a:r>
          </a:p>
          <a:p>
            <a:pPr>
              <a:spcAft>
                <a:spcPts val="600"/>
              </a:spcAft>
            </a:pPr>
            <a:r>
              <a:rPr lang="en-IE" sz="1800">
                <a:solidFill>
                  <a:schemeClr val="tx1"/>
                </a:solidFill>
              </a:rPr>
              <a:t>20070289</a:t>
            </a:r>
          </a:p>
        </p:txBody>
      </p:sp>
    </p:spTree>
    <p:extLst>
      <p:ext uri="{BB962C8B-B14F-4D97-AF65-F5344CB8AC3E}">
        <p14:creationId xmlns:p14="http://schemas.microsoft.com/office/powerpoint/2010/main" val="139554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A0A0-68DE-436F-ADB2-D58AB907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Mismatched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AFD0-E4D5-4EC0-9704-4684F165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/>
              <a:t>In step 6</a:t>
            </a:r>
          </a:p>
          <a:p>
            <a:r>
              <a:rPr lang="en-IE" dirty="0"/>
              <a:t>istat copy-FSF-Asgn1-18.dd 6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69267-1667-415C-9E9A-3FF7FF95B1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8899" y="2067801"/>
            <a:ext cx="7155938" cy="39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3303-FD95-427B-A3F2-73CA8FB5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Mismatched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7A0D-875E-4435-B3DF-21B665BD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icat copy-FSF-Asgn1-18.dd 6 &gt; Means.zip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blkcat copy-FSF-Asgn1-18.dd -h 35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99C8C-1B4A-40E7-B20C-411C2357DA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1668201"/>
            <a:ext cx="7315200" cy="137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CC312-A74F-4E19-9EB1-0DC4D0C42F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9268" y="3810000"/>
            <a:ext cx="7315200" cy="169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9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86DA-A4A7-40A6-8E32-861A237F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Mismatched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CA23-5F27-4A35-900D-745AAABE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file Means.zip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Hash values taken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386C4-D7A2-42A7-8A5F-18AAA656B9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7" y="2203631"/>
            <a:ext cx="7315199" cy="1091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C261C9-3F98-4353-9E21-A9F99F2EDB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9267" y="4363392"/>
            <a:ext cx="7315198" cy="16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5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3EFD-6C06-4F96-8EE3-DF671FCF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Mismatched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20F1-3AD2-4C3F-85DC-354EA776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Renaming the file</a:t>
            </a:r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r>
              <a:rPr lang="en-IE" dirty="0"/>
              <a:t>Recovered file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0EA55-8EC4-45A4-AFD7-F7DDBD662C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64" y="1843767"/>
            <a:ext cx="2978150" cy="104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6F53E-30EA-4012-8F5F-129365EF92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20416" y="3697514"/>
            <a:ext cx="573151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5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4E90-20DF-424F-96C0-02EAD7CB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IE" dirty="0"/>
              <a:t>Allocated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6395-3964-4E47-ABC1-383AF223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3585891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/>
              <a:t>In step 7:</a:t>
            </a:r>
          </a:p>
          <a:p>
            <a:r>
              <a:rPr lang="en-IE" dirty="0"/>
              <a:t>istat copy-FSF-Asgn1-18.dd 8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Using Data structure layout to identify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2B095-BC80-40D0-B393-341F73754B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36639" y="936170"/>
            <a:ext cx="3980394" cy="2098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86DE7-2DE9-42C1-9D91-945C916928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36639" y="3429000"/>
            <a:ext cx="3980394" cy="22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6BD7-49AD-4BB4-BD0B-692C295C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Allocated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2C24-01F4-46DE-BDD9-738CDCE5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77360"/>
            <a:ext cx="7315200" cy="5120640"/>
          </a:xfrm>
        </p:spPr>
        <p:txBody>
          <a:bodyPr/>
          <a:lstStyle/>
          <a:p>
            <a:r>
              <a:rPr lang="en-IE" dirty="0"/>
              <a:t>Going back to the fsstat command to view the Fat Contents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Carving out the required sectors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88265-8175-44DF-95C9-8C668CFA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46" y="1821966"/>
            <a:ext cx="4558127" cy="1485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50CFC-ED6F-42B2-AAE3-E7FA1D0DEA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22046" y="4286521"/>
            <a:ext cx="7062422" cy="10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B1C7-F866-4E6E-9AF3-0170A27B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Allocated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DC55-5ADF-4231-9712-038BAC376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Listing working directory</a:t>
            </a:r>
          </a:p>
          <a:p>
            <a:r>
              <a:rPr lang="en-IE" dirty="0"/>
              <a:t>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Recovered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 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33CF3-B2DD-4702-B4C7-D63F793B31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20046" y="3601212"/>
            <a:ext cx="6745105" cy="2161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9FC7C-B418-4501-BA87-7EC7E2C36D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20047" y="1247126"/>
            <a:ext cx="6813641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F795-526C-42D6-9D7E-5677EFE3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Other Command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1BF4A-42FE-4257-AAF1-B015ECD8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strings copy-FSF-Asgn1-18.dd</a:t>
            </a:r>
          </a:p>
          <a:p>
            <a:r>
              <a:rPr lang="en-IE" dirty="0"/>
              <a:t>Highlighted in red is some useful information.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EB334-44AA-45EC-93BB-E9B43662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43" y="2296019"/>
            <a:ext cx="7033228" cy="34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5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617E-42AD-4F4A-B77B-23212635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Investigation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51D5-EE2D-4121-861D-98E98DEE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Brute force attack on Paddy Power website </a:t>
            </a:r>
          </a:p>
          <a:p>
            <a:r>
              <a:rPr lang="en-IE" dirty="0"/>
              <a:t>Using unique email address obtained from data breach. </a:t>
            </a:r>
          </a:p>
        </p:txBody>
      </p:sp>
    </p:spTree>
    <p:extLst>
      <p:ext uri="{BB962C8B-B14F-4D97-AF65-F5344CB8AC3E}">
        <p14:creationId xmlns:p14="http://schemas.microsoft.com/office/powerpoint/2010/main" val="355619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092-4353-4C32-A141-A6AAA248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Investigation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C522-FF73-4ECD-9DAD-01496D86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/>
              <a:t>   As part of the investigation there were a number of tools used. 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E" sz="2400" dirty="0"/>
              <a:t>FTK Imager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E" sz="2400" dirty="0"/>
              <a:t>SleuthKit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IE" sz="2400" dirty="0"/>
              <a:t>Active Disk Editor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04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12FA-929D-4A42-B778-511F311D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IE" dirty="0"/>
              <a:t>Securing the Evidence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8CBB-A070-46A5-BBB4-3DA2B8C0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IE" b="1"/>
              <a:t>In step 1:</a:t>
            </a:r>
          </a:p>
          <a:p>
            <a:r>
              <a:rPr lang="en-IE"/>
              <a:t>Secure location</a:t>
            </a:r>
          </a:p>
          <a:p>
            <a:r>
              <a:rPr lang="en-IE"/>
              <a:t>Original image verified through hash values</a:t>
            </a:r>
          </a:p>
          <a:p>
            <a:r>
              <a:rPr lang="en-IE"/>
              <a:t>Forensic copies made</a:t>
            </a:r>
          </a:p>
          <a:p>
            <a:r>
              <a:rPr lang="en-IE"/>
              <a:t>Hash values made taken of the copies and verified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 dirty="0"/>
          </a:p>
        </p:txBody>
      </p:sp>
      <p:pic>
        <p:nvPicPr>
          <p:cNvPr id="4" name="Picture 3" descr="A clock mounted to the monitor&#10;&#10;Description automatically generated">
            <a:extLst>
              <a:ext uri="{FF2B5EF4-FFF2-40B4-BE49-F238E27FC236}">
                <a16:creationId xmlns:a16="http://schemas.microsoft.com/office/drawing/2014/main" id="{8144F882-32E2-4517-8797-DDF5C6949E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19" y="3081074"/>
            <a:ext cx="6770098" cy="686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21C6A-D06F-4EA2-844A-81DA0B5DF5CE}"/>
              </a:ext>
            </a:extLst>
          </p:cNvPr>
          <p:cNvPicPr/>
          <p:nvPr/>
        </p:nvPicPr>
        <p:blipFill rotWithShape="1">
          <a:blip r:embed="rId3"/>
          <a:srcRect b="66980"/>
          <a:stretch/>
        </p:blipFill>
        <p:spPr>
          <a:xfrm>
            <a:off x="4141819" y="3950472"/>
            <a:ext cx="6770098" cy="345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B1F4F-C2BF-42F4-BF92-16F6BEDE50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41819" y="4478921"/>
            <a:ext cx="6770098" cy="1035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2CD3C-779C-4442-AC66-D2B3E2E2FEF9}"/>
              </a:ext>
            </a:extLst>
          </p:cNvPr>
          <p:cNvPicPr/>
          <p:nvPr/>
        </p:nvPicPr>
        <p:blipFill rotWithShape="1">
          <a:blip r:embed="rId5"/>
          <a:srcRect b="69667"/>
          <a:stretch/>
        </p:blipFill>
        <p:spPr>
          <a:xfrm>
            <a:off x="4141819" y="5681468"/>
            <a:ext cx="6770097" cy="3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8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56D39-8282-4383-B462-76AD716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r"/>
            <a:r>
              <a:rPr lang="en-IE" b="1" dirty="0"/>
              <a:t>File System Data Structures</a:t>
            </a:r>
            <a:br>
              <a:rPr lang="en-IE" b="1" dirty="0"/>
            </a:br>
            <a:endParaRPr lang="en-IE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C78A9-640B-462C-A800-978A2C27BE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3399" y="633927"/>
            <a:ext cx="4700285" cy="2726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B6F580-FD6D-40A6-B30B-EC0AEEEC80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3447" y="197520"/>
            <a:ext cx="4294209" cy="33471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9C83B-F7BD-46F8-8D08-400927E7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31771"/>
            <a:ext cx="5088467" cy="2100943"/>
          </a:xfrm>
        </p:spPr>
        <p:txBody>
          <a:bodyPr>
            <a:normAutofit fontScale="77500" lnSpcReduction="20000"/>
          </a:bodyPr>
          <a:lstStyle/>
          <a:p>
            <a:endParaRPr lang="en-IE" sz="1800" dirty="0">
              <a:solidFill>
                <a:srgbClr val="FFFFFF"/>
              </a:solidFill>
            </a:endParaRPr>
          </a:p>
          <a:p>
            <a:endParaRPr lang="en-IE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E" sz="28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E" sz="2800" b="1" dirty="0">
                <a:solidFill>
                  <a:srgbClr val="FFFFFF"/>
                </a:solidFill>
              </a:rPr>
              <a:t>In step 2:</a:t>
            </a:r>
          </a:p>
          <a:p>
            <a:r>
              <a:rPr lang="en-IE" sz="2800" dirty="0">
                <a:solidFill>
                  <a:srgbClr val="FFFFFF"/>
                </a:solidFill>
              </a:rPr>
              <a:t>FAT12 file system was identified.</a:t>
            </a:r>
          </a:p>
          <a:p>
            <a:r>
              <a:rPr lang="en-IE" sz="2800" dirty="0">
                <a:solidFill>
                  <a:srgbClr val="FFFFFF"/>
                </a:solidFill>
              </a:rPr>
              <a:t>Data structure was established</a:t>
            </a:r>
            <a:r>
              <a:rPr lang="en-IE" sz="1800" dirty="0">
                <a:solidFill>
                  <a:srgbClr val="FFFFFF"/>
                </a:solidFill>
              </a:rPr>
              <a:t>.</a:t>
            </a:r>
          </a:p>
          <a:p>
            <a:endParaRPr lang="en-IE" sz="1800" dirty="0">
              <a:solidFill>
                <a:srgbClr val="FFFFFF"/>
              </a:solidFill>
            </a:endParaRPr>
          </a:p>
          <a:p>
            <a:endParaRPr lang="en-IE" sz="1800" dirty="0">
              <a:solidFill>
                <a:srgbClr val="FFFFFF"/>
              </a:solidFill>
            </a:endParaRPr>
          </a:p>
          <a:p>
            <a:endParaRPr lang="en-IE" sz="1800" dirty="0">
              <a:solidFill>
                <a:srgbClr val="FFFFFF"/>
              </a:solidFill>
            </a:endParaRPr>
          </a:p>
          <a:p>
            <a:endParaRPr lang="en-IE" sz="1800" dirty="0">
              <a:solidFill>
                <a:srgbClr val="FFFFFF"/>
              </a:solidFill>
            </a:endParaRPr>
          </a:p>
          <a:p>
            <a:endParaRPr lang="en-IE" sz="1800" dirty="0">
              <a:solidFill>
                <a:srgbClr val="FFFFFF"/>
              </a:solidFill>
            </a:endParaRPr>
          </a:p>
          <a:p>
            <a:endParaRPr lang="en-I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1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7194-737B-4BA1-931E-03EDD3C0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Recovering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1CF27-AC18-44CF-A353-D0FEFD65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/>
              <a:t>In step 4:</a:t>
            </a:r>
          </a:p>
          <a:p>
            <a:r>
              <a:rPr lang="en-IE" dirty="0"/>
              <a:t>Any files and directories where identified.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57A0F4C-A32C-42BF-9641-C5469F8ADD1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988999"/>
            <a:ext cx="7315200" cy="15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7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0809-31CA-4F02-B21C-9E058561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CD6B-6BF2-43CC-AAE5-16100092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In  step 5:</a:t>
            </a:r>
          </a:p>
          <a:p>
            <a:r>
              <a:rPr lang="en-IE" dirty="0"/>
              <a:t>istat copy-FSF-Asgn1-18.dd 4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30F90-129C-46A9-8F4A-24D901A8CF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3263219"/>
            <a:ext cx="7315200" cy="27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5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9DBF-B33B-47BB-A1E0-4A68FC7C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49C4-37F5-42B7-94C0-B2044D6E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blkcat copy-FSF-Asgn1-18.dd -h 33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blkcat copy-FSF-Asgn1-18.dd -h 34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3063-F4DC-4288-A3AA-3DE67A2854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7324" y="4041648"/>
            <a:ext cx="7257143" cy="2054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BCE0D-77D5-4BDD-BD0D-7179507A2293}"/>
              </a:ext>
            </a:extLst>
          </p:cNvPr>
          <p:cNvPicPr/>
          <p:nvPr/>
        </p:nvPicPr>
        <p:blipFill rotWithShape="1">
          <a:blip r:embed="rId3"/>
          <a:srcRect b="49411"/>
          <a:stretch/>
        </p:blipFill>
        <p:spPr>
          <a:xfrm>
            <a:off x="3927324" y="1370076"/>
            <a:ext cx="7257143" cy="20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6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F0A5-95C6-49AD-95A2-4D93D724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0A83-007C-4A88-8888-0DD1A212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fls -r copy-FSF-Asgn1-18.dd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icat copy-FSF-Asgn1-18.dd 230 &gt; Note.txt.rtf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A49A3-8A8F-497E-87C6-97B321AB5F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9" y="4485568"/>
            <a:ext cx="7315199" cy="123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20C05-B561-4A20-BE1D-58C50C0F73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13386" y="2372432"/>
            <a:ext cx="7171082" cy="14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D383-DEC9-4F86-B985-BE7921A6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2E88-8D73-464C-8422-2AF7C729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Hash values taken of recovered file.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Recovered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2A0CA-D860-4D54-9485-0E8DDC9F39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1835205"/>
            <a:ext cx="7315200" cy="1430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DC92E-986C-4505-9B78-859B43B697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9268" y="4004584"/>
            <a:ext cx="7315200" cy="17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503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264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FORENSICS  FAT12 INVESTIGATION</vt:lpstr>
      <vt:lpstr>Investigation Tools</vt:lpstr>
      <vt:lpstr>Securing the Evidence </vt:lpstr>
      <vt:lpstr>File System Data Structures </vt:lpstr>
      <vt:lpstr>Recovering Files</vt:lpstr>
      <vt:lpstr>Deleted File</vt:lpstr>
      <vt:lpstr>Deleted File</vt:lpstr>
      <vt:lpstr>Deleted File</vt:lpstr>
      <vt:lpstr>Deleted File</vt:lpstr>
      <vt:lpstr>Mismatched File</vt:lpstr>
      <vt:lpstr>Mismatched File</vt:lpstr>
      <vt:lpstr>Mismatched File</vt:lpstr>
      <vt:lpstr>Mismatched File</vt:lpstr>
      <vt:lpstr>Allocated File</vt:lpstr>
      <vt:lpstr>Allocated File</vt:lpstr>
      <vt:lpstr>Allocated File</vt:lpstr>
      <vt:lpstr>Other Command Used</vt:lpstr>
      <vt:lpstr>Investigation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FORNSICS  FAT12 INVESTIGATION</dc:title>
  <dc:creator>eoin dalton</dc:creator>
  <cp:lastModifiedBy>eoin dalton</cp:lastModifiedBy>
  <cp:revision>5</cp:revision>
  <dcterms:created xsi:type="dcterms:W3CDTF">2019-03-14T16:18:58Z</dcterms:created>
  <dcterms:modified xsi:type="dcterms:W3CDTF">2019-03-15T11:18:09Z</dcterms:modified>
</cp:coreProperties>
</file>