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65" r:id="rId3"/>
    <p:sldId id="275" r:id="rId4"/>
    <p:sldId id="268" r:id="rId5"/>
    <p:sldId id="267" r:id="rId6"/>
    <p:sldId id="272" r:id="rId7"/>
    <p:sldId id="269" r:id="rId8"/>
    <p:sldId id="270" r:id="rId9"/>
    <p:sldId id="273" r:id="rId10"/>
    <p:sldId id="274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1" d="100"/>
          <a:sy n="91" d="100"/>
        </p:scale>
        <p:origin x="-192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98A406-F995-4548-A5B1-FB09F2CC11E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5C25E91-54DE-4A51-B7E9-B05453D8982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Professor Mike Cooley was born in Tuam, Co. Galway in 1934.</a:t>
          </a:r>
          <a:endParaRPr lang="en-US" dirty="0"/>
        </a:p>
      </dgm:t>
    </dgm:pt>
    <dgm:pt modelId="{618930BF-4631-475B-9463-C87F6ECE1798}" type="parTrans" cxnId="{90B8B222-C97C-49C5-977E-B05AF9313160}">
      <dgm:prSet/>
      <dgm:spPr/>
      <dgm:t>
        <a:bodyPr/>
        <a:lstStyle/>
        <a:p>
          <a:endParaRPr lang="en-US"/>
        </a:p>
      </dgm:t>
    </dgm:pt>
    <dgm:pt modelId="{220ECC78-1226-4275-AE6E-39C2DDDAFAE4}" type="sibTrans" cxnId="{90B8B222-C97C-49C5-977E-B05AF9313160}">
      <dgm:prSet/>
      <dgm:spPr/>
      <dgm:t>
        <a:bodyPr/>
        <a:lstStyle/>
        <a:p>
          <a:endParaRPr lang="en-US"/>
        </a:p>
      </dgm:t>
    </dgm:pt>
    <dgm:pt modelId="{E6A661E4-D30B-4B25-93E3-72AA87BD4C4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Mike Cooley is an innovator in the field of human-centred, socially useful production.</a:t>
          </a:r>
          <a:endParaRPr lang="en-US" dirty="0"/>
        </a:p>
      </dgm:t>
    </dgm:pt>
    <dgm:pt modelId="{3251DF6A-8F9F-435E-9E66-58C563EFE5AA}" type="parTrans" cxnId="{68385EA7-B79B-44A0-B5A8-8006F75BBA02}">
      <dgm:prSet/>
      <dgm:spPr/>
      <dgm:t>
        <a:bodyPr/>
        <a:lstStyle/>
        <a:p>
          <a:endParaRPr lang="en-US"/>
        </a:p>
      </dgm:t>
    </dgm:pt>
    <dgm:pt modelId="{6D7C6C1D-7567-4089-BEA1-5D0ED1D5718A}" type="sibTrans" cxnId="{68385EA7-B79B-44A0-B5A8-8006F75BBA02}">
      <dgm:prSet/>
      <dgm:spPr/>
      <dgm:t>
        <a:bodyPr/>
        <a:lstStyle/>
        <a:p>
          <a:endParaRPr lang="en-US"/>
        </a:p>
      </dgm:t>
    </dgm:pt>
    <dgm:pt modelId="{E78CEDB9-B5C9-47B5-B549-F9E67E39949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Founding member of AI &amp; Society 1987</a:t>
          </a:r>
          <a:endParaRPr lang="en-US"/>
        </a:p>
      </dgm:t>
    </dgm:pt>
    <dgm:pt modelId="{09AC350D-0AB9-4B39-80CE-D40B64EFC501}" type="parTrans" cxnId="{8C1A3535-F6E9-4FC8-9207-1A007CBAE663}">
      <dgm:prSet/>
      <dgm:spPr/>
      <dgm:t>
        <a:bodyPr/>
        <a:lstStyle/>
        <a:p>
          <a:endParaRPr lang="en-US"/>
        </a:p>
      </dgm:t>
    </dgm:pt>
    <dgm:pt modelId="{ED6AD1C3-DCCB-4780-A846-4B1C06609C5C}" type="sibTrans" cxnId="{8C1A3535-F6E9-4FC8-9207-1A007CBAE663}">
      <dgm:prSet/>
      <dgm:spPr/>
      <dgm:t>
        <a:bodyPr/>
        <a:lstStyle/>
        <a:p>
          <a:endParaRPr lang="en-US"/>
        </a:p>
      </dgm:t>
    </dgm:pt>
    <dgm:pt modelId="{1A1DBFB8-EF91-4EE2-8979-E6F6CD288E3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The Lucas Plan in the seventies. </a:t>
          </a:r>
          <a:endParaRPr lang="en-US"/>
        </a:p>
      </dgm:t>
    </dgm:pt>
    <dgm:pt modelId="{9132D26E-CF79-47E7-B564-B2A2AD3EB454}" type="parTrans" cxnId="{1B4E4FBB-D979-4D53-A312-0F2E61C635A3}">
      <dgm:prSet/>
      <dgm:spPr/>
      <dgm:t>
        <a:bodyPr/>
        <a:lstStyle/>
        <a:p>
          <a:endParaRPr lang="en-US"/>
        </a:p>
      </dgm:t>
    </dgm:pt>
    <dgm:pt modelId="{EB22EF12-FB68-436E-ABCC-F365F1A78E9C}" type="sibTrans" cxnId="{1B4E4FBB-D979-4D53-A312-0F2E61C635A3}">
      <dgm:prSet/>
      <dgm:spPr/>
      <dgm:t>
        <a:bodyPr/>
        <a:lstStyle/>
        <a:p>
          <a:endParaRPr lang="en-US"/>
        </a:p>
      </dgm:t>
    </dgm:pt>
    <dgm:pt modelId="{4D26B590-EDBC-4E36-B3B9-D233904F29F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In 1981 he won The Right Livelihood Award. </a:t>
          </a:r>
          <a:endParaRPr lang="en-US" dirty="0"/>
        </a:p>
      </dgm:t>
    </dgm:pt>
    <dgm:pt modelId="{D1411A20-6FB4-4F49-9A1E-15534507388E}" type="sibTrans" cxnId="{6C3E30EF-4916-4FAC-95D2-0825248BD6A8}">
      <dgm:prSet/>
      <dgm:spPr/>
      <dgm:t>
        <a:bodyPr/>
        <a:lstStyle/>
        <a:p>
          <a:endParaRPr lang="en-US"/>
        </a:p>
      </dgm:t>
    </dgm:pt>
    <dgm:pt modelId="{1D715F4D-FE24-4C2C-AA90-D59E09316465}" type="parTrans" cxnId="{6C3E30EF-4916-4FAC-95D2-0825248BD6A8}">
      <dgm:prSet/>
      <dgm:spPr/>
      <dgm:t>
        <a:bodyPr/>
        <a:lstStyle/>
        <a:p>
          <a:endParaRPr lang="en-US"/>
        </a:p>
      </dgm:t>
    </dgm:pt>
    <dgm:pt modelId="{4CA9E431-60D9-4810-880C-370537A42571}" type="pres">
      <dgm:prSet presAssocID="{8198A406-F995-4548-A5B1-FB09F2CC11ED}" presName="linear" presStyleCnt="0">
        <dgm:presLayoutVars>
          <dgm:animLvl val="lvl"/>
          <dgm:resizeHandles val="exact"/>
        </dgm:presLayoutVars>
      </dgm:prSet>
      <dgm:spPr/>
    </dgm:pt>
    <dgm:pt modelId="{3023D885-81CA-4BF5-8DA7-9FC8696512EF}" type="pres">
      <dgm:prSet presAssocID="{15C25E91-54DE-4A51-B7E9-B05453D8982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D3E168A-855D-478F-AEE4-8DF02253BB44}" type="pres">
      <dgm:prSet presAssocID="{220ECC78-1226-4275-AE6E-39C2DDDAFAE4}" presName="spacer" presStyleCnt="0"/>
      <dgm:spPr/>
    </dgm:pt>
    <dgm:pt modelId="{0EDC1CA4-0F13-475F-8865-A0D33C7E529D}" type="pres">
      <dgm:prSet presAssocID="{E6A661E4-D30B-4B25-93E3-72AA87BD4C4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0B9311D-FCF7-4784-9E5E-566DCB045AFA}" type="pres">
      <dgm:prSet presAssocID="{6D7C6C1D-7567-4089-BEA1-5D0ED1D5718A}" presName="spacer" presStyleCnt="0"/>
      <dgm:spPr/>
    </dgm:pt>
    <dgm:pt modelId="{CEB31822-A098-40DF-BED6-A187CEA2435E}" type="pres">
      <dgm:prSet presAssocID="{4D26B590-EDBC-4E36-B3B9-D233904F29F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BF98C39-8C78-4A1D-9D6E-11F2C9CBC884}" type="pres">
      <dgm:prSet presAssocID="{D1411A20-6FB4-4F49-9A1E-15534507388E}" presName="spacer" presStyleCnt="0"/>
      <dgm:spPr/>
    </dgm:pt>
    <dgm:pt modelId="{CE9F5347-609E-40EA-8B20-12001D474584}" type="pres">
      <dgm:prSet presAssocID="{E78CEDB9-B5C9-47B5-B549-F9E67E39949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AE962DB-8A09-4C4F-8C7D-62A07D93B645}" type="pres">
      <dgm:prSet presAssocID="{ED6AD1C3-DCCB-4780-A846-4B1C06609C5C}" presName="spacer" presStyleCnt="0"/>
      <dgm:spPr/>
    </dgm:pt>
    <dgm:pt modelId="{F9EC5478-26A6-4C64-8CDE-30480088C0DD}" type="pres">
      <dgm:prSet presAssocID="{1A1DBFB8-EF91-4EE2-8979-E6F6CD288E3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2E2CF05-6003-48E8-963F-6E6EB66B7B74}" type="presOf" srcId="{4D26B590-EDBC-4E36-B3B9-D233904F29F3}" destId="{CEB31822-A098-40DF-BED6-A187CEA2435E}" srcOrd="0" destOrd="0" presId="urn:microsoft.com/office/officeart/2005/8/layout/vList2"/>
    <dgm:cxn modelId="{90B8B222-C97C-49C5-977E-B05AF9313160}" srcId="{8198A406-F995-4548-A5B1-FB09F2CC11ED}" destId="{15C25E91-54DE-4A51-B7E9-B05453D8982B}" srcOrd="0" destOrd="0" parTransId="{618930BF-4631-475B-9463-C87F6ECE1798}" sibTransId="{220ECC78-1226-4275-AE6E-39C2DDDAFAE4}"/>
    <dgm:cxn modelId="{8C1A3535-F6E9-4FC8-9207-1A007CBAE663}" srcId="{8198A406-F995-4548-A5B1-FB09F2CC11ED}" destId="{E78CEDB9-B5C9-47B5-B549-F9E67E399495}" srcOrd="3" destOrd="0" parTransId="{09AC350D-0AB9-4B39-80CE-D40B64EFC501}" sibTransId="{ED6AD1C3-DCCB-4780-A846-4B1C06609C5C}"/>
    <dgm:cxn modelId="{BCB05D61-7574-4189-84E9-FA56CA9BE733}" type="presOf" srcId="{15C25E91-54DE-4A51-B7E9-B05453D8982B}" destId="{3023D885-81CA-4BF5-8DA7-9FC8696512EF}" srcOrd="0" destOrd="0" presId="urn:microsoft.com/office/officeart/2005/8/layout/vList2"/>
    <dgm:cxn modelId="{7DEEE551-5BB4-401C-A371-E20A80AD643B}" type="presOf" srcId="{E78CEDB9-B5C9-47B5-B549-F9E67E399495}" destId="{CE9F5347-609E-40EA-8B20-12001D474584}" srcOrd="0" destOrd="0" presId="urn:microsoft.com/office/officeart/2005/8/layout/vList2"/>
    <dgm:cxn modelId="{581D5190-9F80-4F82-B027-BF885408500B}" type="presOf" srcId="{1A1DBFB8-EF91-4EE2-8979-E6F6CD288E32}" destId="{F9EC5478-26A6-4C64-8CDE-30480088C0DD}" srcOrd="0" destOrd="0" presId="urn:microsoft.com/office/officeart/2005/8/layout/vList2"/>
    <dgm:cxn modelId="{68385EA7-B79B-44A0-B5A8-8006F75BBA02}" srcId="{8198A406-F995-4548-A5B1-FB09F2CC11ED}" destId="{E6A661E4-D30B-4B25-93E3-72AA87BD4C4E}" srcOrd="1" destOrd="0" parTransId="{3251DF6A-8F9F-435E-9E66-58C563EFE5AA}" sibTransId="{6D7C6C1D-7567-4089-BEA1-5D0ED1D5718A}"/>
    <dgm:cxn modelId="{A6E85DA8-B2A4-449F-B4FE-F074644FFFBA}" type="presOf" srcId="{8198A406-F995-4548-A5B1-FB09F2CC11ED}" destId="{4CA9E431-60D9-4810-880C-370537A42571}" srcOrd="0" destOrd="0" presId="urn:microsoft.com/office/officeart/2005/8/layout/vList2"/>
    <dgm:cxn modelId="{1B4E4FBB-D979-4D53-A312-0F2E61C635A3}" srcId="{8198A406-F995-4548-A5B1-FB09F2CC11ED}" destId="{1A1DBFB8-EF91-4EE2-8979-E6F6CD288E32}" srcOrd="4" destOrd="0" parTransId="{9132D26E-CF79-47E7-B564-B2A2AD3EB454}" sibTransId="{EB22EF12-FB68-436E-ABCC-F365F1A78E9C}"/>
    <dgm:cxn modelId="{6C3E30EF-4916-4FAC-95D2-0825248BD6A8}" srcId="{8198A406-F995-4548-A5B1-FB09F2CC11ED}" destId="{4D26B590-EDBC-4E36-B3B9-D233904F29F3}" srcOrd="2" destOrd="0" parTransId="{1D715F4D-FE24-4C2C-AA90-D59E09316465}" sibTransId="{D1411A20-6FB4-4F49-9A1E-15534507388E}"/>
    <dgm:cxn modelId="{8883BDF5-319D-42A5-96AD-876D1AE4B0B4}" type="presOf" srcId="{E6A661E4-D30B-4B25-93E3-72AA87BD4C4E}" destId="{0EDC1CA4-0F13-475F-8865-A0D33C7E529D}" srcOrd="0" destOrd="0" presId="urn:microsoft.com/office/officeart/2005/8/layout/vList2"/>
    <dgm:cxn modelId="{FDD45AE1-0326-4C97-8324-DE26E2D13D7C}" type="presParOf" srcId="{4CA9E431-60D9-4810-880C-370537A42571}" destId="{3023D885-81CA-4BF5-8DA7-9FC8696512EF}" srcOrd="0" destOrd="0" presId="urn:microsoft.com/office/officeart/2005/8/layout/vList2"/>
    <dgm:cxn modelId="{A8A75D0C-48BB-4863-86B5-3203EE25E470}" type="presParOf" srcId="{4CA9E431-60D9-4810-880C-370537A42571}" destId="{DD3E168A-855D-478F-AEE4-8DF02253BB44}" srcOrd="1" destOrd="0" presId="urn:microsoft.com/office/officeart/2005/8/layout/vList2"/>
    <dgm:cxn modelId="{7B98D49B-6094-42F8-8039-650403FA6EDD}" type="presParOf" srcId="{4CA9E431-60D9-4810-880C-370537A42571}" destId="{0EDC1CA4-0F13-475F-8865-A0D33C7E529D}" srcOrd="2" destOrd="0" presId="urn:microsoft.com/office/officeart/2005/8/layout/vList2"/>
    <dgm:cxn modelId="{E4ABAD4B-F7AC-46C0-97EE-EDC393D7376D}" type="presParOf" srcId="{4CA9E431-60D9-4810-880C-370537A42571}" destId="{10B9311D-FCF7-4784-9E5E-566DCB045AFA}" srcOrd="3" destOrd="0" presId="urn:microsoft.com/office/officeart/2005/8/layout/vList2"/>
    <dgm:cxn modelId="{7B73105B-272E-4ED5-91BC-B06C6D748A5F}" type="presParOf" srcId="{4CA9E431-60D9-4810-880C-370537A42571}" destId="{CEB31822-A098-40DF-BED6-A187CEA2435E}" srcOrd="4" destOrd="0" presId="urn:microsoft.com/office/officeart/2005/8/layout/vList2"/>
    <dgm:cxn modelId="{61E266C1-15CD-44D9-884C-74984D6F260C}" type="presParOf" srcId="{4CA9E431-60D9-4810-880C-370537A42571}" destId="{ABF98C39-8C78-4A1D-9D6E-11F2C9CBC884}" srcOrd="5" destOrd="0" presId="urn:microsoft.com/office/officeart/2005/8/layout/vList2"/>
    <dgm:cxn modelId="{12FC67D4-96BD-46C4-8154-65548C5060FB}" type="presParOf" srcId="{4CA9E431-60D9-4810-880C-370537A42571}" destId="{CE9F5347-609E-40EA-8B20-12001D474584}" srcOrd="6" destOrd="0" presId="urn:microsoft.com/office/officeart/2005/8/layout/vList2"/>
    <dgm:cxn modelId="{FE207212-F85A-4941-822B-C9B2EC89B41D}" type="presParOf" srcId="{4CA9E431-60D9-4810-880C-370537A42571}" destId="{CAE962DB-8A09-4C4F-8C7D-62A07D93B645}" srcOrd="7" destOrd="0" presId="urn:microsoft.com/office/officeart/2005/8/layout/vList2"/>
    <dgm:cxn modelId="{F5FE583D-F2AF-4F43-97B8-CA722CA8DFF5}" type="presParOf" srcId="{4CA9E431-60D9-4810-880C-370537A42571}" destId="{F9EC5478-26A6-4C64-8CDE-30480088C0D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D81E0B-693B-48D0-B37C-6C7FCCC72D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024B83A-3960-4CD8-A7C7-C8AADD35671C}">
      <dgm:prSet/>
      <dgm:spPr/>
      <dgm:t>
        <a:bodyPr/>
        <a:lstStyle/>
        <a:p>
          <a:r>
            <a:rPr lang="en-IE" dirty="0"/>
            <a:t>Discover knowledge </a:t>
          </a:r>
          <a:endParaRPr lang="en-US" dirty="0"/>
        </a:p>
      </dgm:t>
    </dgm:pt>
    <dgm:pt modelId="{428DC5C9-EDBF-4A30-8608-F47350286542}" type="parTrans" cxnId="{853B56E7-9764-486A-95BF-2C381257F550}">
      <dgm:prSet/>
      <dgm:spPr/>
      <dgm:t>
        <a:bodyPr/>
        <a:lstStyle/>
        <a:p>
          <a:endParaRPr lang="en-US"/>
        </a:p>
      </dgm:t>
    </dgm:pt>
    <dgm:pt modelId="{313281A7-5896-4BB7-AD5E-78C5F07AD20B}" type="sibTrans" cxnId="{853B56E7-9764-486A-95BF-2C381257F550}">
      <dgm:prSet/>
      <dgm:spPr/>
      <dgm:t>
        <a:bodyPr/>
        <a:lstStyle/>
        <a:p>
          <a:endParaRPr lang="en-US"/>
        </a:p>
      </dgm:t>
    </dgm:pt>
    <dgm:pt modelId="{146921E0-BE36-4370-9CDA-1DE80519264A}">
      <dgm:prSet/>
      <dgm:spPr/>
      <dgm:t>
        <a:bodyPr/>
        <a:lstStyle/>
        <a:p>
          <a:r>
            <a:rPr lang="en-IE"/>
            <a:t>Reuse </a:t>
          </a:r>
          <a:endParaRPr lang="en-US"/>
        </a:p>
      </dgm:t>
    </dgm:pt>
    <dgm:pt modelId="{4F725FAF-AE11-4A01-95E5-1BD47B2DEFAE}" type="parTrans" cxnId="{CA1765C2-0E2A-4B98-A629-0CCF240E68A6}">
      <dgm:prSet/>
      <dgm:spPr/>
      <dgm:t>
        <a:bodyPr/>
        <a:lstStyle/>
        <a:p>
          <a:endParaRPr lang="en-US"/>
        </a:p>
      </dgm:t>
    </dgm:pt>
    <dgm:pt modelId="{FE3A25CC-36B5-4351-8DFD-2D62633074B0}" type="sibTrans" cxnId="{CA1765C2-0E2A-4B98-A629-0CCF240E68A6}">
      <dgm:prSet/>
      <dgm:spPr/>
      <dgm:t>
        <a:bodyPr/>
        <a:lstStyle/>
        <a:p>
          <a:endParaRPr lang="en-US"/>
        </a:p>
      </dgm:t>
    </dgm:pt>
    <dgm:pt modelId="{A84DE70E-6CF8-4EF5-9B3A-61343BE41BD6}">
      <dgm:prSet/>
      <dgm:spPr/>
      <dgm:t>
        <a:bodyPr/>
        <a:lstStyle/>
        <a:p>
          <a:r>
            <a:rPr lang="en-IE"/>
            <a:t>Interoperability</a:t>
          </a:r>
          <a:endParaRPr lang="en-US"/>
        </a:p>
      </dgm:t>
    </dgm:pt>
    <dgm:pt modelId="{0BE80259-6691-4D01-AA96-1D77218215DE}" type="parTrans" cxnId="{550CCF18-9FC7-43E3-AE93-F6A1EF9DA898}">
      <dgm:prSet/>
      <dgm:spPr/>
      <dgm:t>
        <a:bodyPr/>
        <a:lstStyle/>
        <a:p>
          <a:endParaRPr lang="en-US"/>
        </a:p>
      </dgm:t>
    </dgm:pt>
    <dgm:pt modelId="{736F9557-BF10-415C-B044-4DB2C67E15C2}" type="sibTrans" cxnId="{550CCF18-9FC7-43E3-AE93-F6A1EF9DA898}">
      <dgm:prSet/>
      <dgm:spPr/>
      <dgm:t>
        <a:bodyPr/>
        <a:lstStyle/>
        <a:p>
          <a:endParaRPr lang="en-US"/>
        </a:p>
      </dgm:t>
    </dgm:pt>
    <dgm:pt modelId="{CC21EBC0-4523-4B97-AC1D-C30D5E395E8F}">
      <dgm:prSet/>
      <dgm:spPr/>
      <dgm:t>
        <a:bodyPr/>
        <a:lstStyle/>
        <a:p>
          <a:r>
            <a:rPr lang="en-IE"/>
            <a:t>Relationships </a:t>
          </a:r>
          <a:endParaRPr lang="en-US"/>
        </a:p>
      </dgm:t>
    </dgm:pt>
    <dgm:pt modelId="{1A2F1D7B-BE54-449C-961C-844A61B6A9E5}" type="parTrans" cxnId="{24441F47-B657-4793-B496-34EAAAE55B98}">
      <dgm:prSet/>
      <dgm:spPr/>
      <dgm:t>
        <a:bodyPr/>
        <a:lstStyle/>
        <a:p>
          <a:endParaRPr lang="en-US"/>
        </a:p>
      </dgm:t>
    </dgm:pt>
    <dgm:pt modelId="{7DC1A678-196E-43EE-A421-EECB4AB329D9}" type="sibTrans" cxnId="{24441F47-B657-4793-B496-34EAAAE55B98}">
      <dgm:prSet/>
      <dgm:spPr/>
      <dgm:t>
        <a:bodyPr/>
        <a:lstStyle/>
        <a:p>
          <a:endParaRPr lang="en-US"/>
        </a:p>
      </dgm:t>
    </dgm:pt>
    <dgm:pt modelId="{335F5DD8-3057-406B-8ACD-EE98F4DC9C4C}" type="pres">
      <dgm:prSet presAssocID="{68D81E0B-693B-48D0-B37C-6C7FCCC72D54}" presName="root" presStyleCnt="0">
        <dgm:presLayoutVars>
          <dgm:dir/>
          <dgm:resizeHandles val="exact"/>
        </dgm:presLayoutVars>
      </dgm:prSet>
      <dgm:spPr/>
    </dgm:pt>
    <dgm:pt modelId="{D0AF2BE7-6246-4D9A-BC42-F7DAFE5E2E95}" type="pres">
      <dgm:prSet presAssocID="{5024B83A-3960-4CD8-A7C7-C8AADD35671C}" presName="compNode" presStyleCnt="0"/>
      <dgm:spPr/>
    </dgm:pt>
    <dgm:pt modelId="{C1CDB738-816A-46D6-856F-AE096B45D6C2}" type="pres">
      <dgm:prSet presAssocID="{5024B83A-3960-4CD8-A7C7-C8AADD35671C}" presName="bgRect" presStyleLbl="bgShp" presStyleIdx="0" presStyleCnt="4"/>
      <dgm:spPr/>
    </dgm:pt>
    <dgm:pt modelId="{4B987457-3DBC-493B-A461-ECAA6D404316}" type="pres">
      <dgm:prSet presAssocID="{5024B83A-3960-4CD8-A7C7-C8AADD3567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F70AD685-498C-485E-887A-294FB9C45E8A}" type="pres">
      <dgm:prSet presAssocID="{5024B83A-3960-4CD8-A7C7-C8AADD35671C}" presName="spaceRect" presStyleCnt="0"/>
      <dgm:spPr/>
    </dgm:pt>
    <dgm:pt modelId="{E2ED875A-F433-40C5-9AC6-EF2CC6CD41F2}" type="pres">
      <dgm:prSet presAssocID="{5024B83A-3960-4CD8-A7C7-C8AADD35671C}" presName="parTx" presStyleLbl="revTx" presStyleIdx="0" presStyleCnt="4">
        <dgm:presLayoutVars>
          <dgm:chMax val="0"/>
          <dgm:chPref val="0"/>
        </dgm:presLayoutVars>
      </dgm:prSet>
      <dgm:spPr/>
    </dgm:pt>
    <dgm:pt modelId="{5EBDC5D9-00BD-45D9-A495-82BE2709FAF8}" type="pres">
      <dgm:prSet presAssocID="{313281A7-5896-4BB7-AD5E-78C5F07AD20B}" presName="sibTrans" presStyleCnt="0"/>
      <dgm:spPr/>
    </dgm:pt>
    <dgm:pt modelId="{6AF80AAD-45EF-45C1-A7A5-C3DBFDFB5BF3}" type="pres">
      <dgm:prSet presAssocID="{146921E0-BE36-4370-9CDA-1DE80519264A}" presName="compNode" presStyleCnt="0"/>
      <dgm:spPr/>
    </dgm:pt>
    <dgm:pt modelId="{E1491FE9-DCC9-4966-8DD2-0B4E9DC5E71F}" type="pres">
      <dgm:prSet presAssocID="{146921E0-BE36-4370-9CDA-1DE80519264A}" presName="bgRect" presStyleLbl="bgShp" presStyleIdx="1" presStyleCnt="4"/>
      <dgm:spPr/>
    </dgm:pt>
    <dgm:pt modelId="{FE70ADD0-04E1-4022-9C49-8E4BAE8A5095}" type="pres">
      <dgm:prSet presAssocID="{146921E0-BE36-4370-9CDA-1DE80519264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66CD5577-6243-4CBE-BF90-21A3778EA2FE}" type="pres">
      <dgm:prSet presAssocID="{146921E0-BE36-4370-9CDA-1DE80519264A}" presName="spaceRect" presStyleCnt="0"/>
      <dgm:spPr/>
    </dgm:pt>
    <dgm:pt modelId="{45194CF2-A0AD-4846-B9FD-613EE4FC55E2}" type="pres">
      <dgm:prSet presAssocID="{146921E0-BE36-4370-9CDA-1DE80519264A}" presName="parTx" presStyleLbl="revTx" presStyleIdx="1" presStyleCnt="4">
        <dgm:presLayoutVars>
          <dgm:chMax val="0"/>
          <dgm:chPref val="0"/>
        </dgm:presLayoutVars>
      </dgm:prSet>
      <dgm:spPr/>
    </dgm:pt>
    <dgm:pt modelId="{FA870645-4979-4343-8950-F0B6A6B19BB3}" type="pres">
      <dgm:prSet presAssocID="{FE3A25CC-36B5-4351-8DFD-2D62633074B0}" presName="sibTrans" presStyleCnt="0"/>
      <dgm:spPr/>
    </dgm:pt>
    <dgm:pt modelId="{3EDCCF51-F2AE-4181-84FF-E20D28E4F758}" type="pres">
      <dgm:prSet presAssocID="{A84DE70E-6CF8-4EF5-9B3A-61343BE41BD6}" presName="compNode" presStyleCnt="0"/>
      <dgm:spPr/>
    </dgm:pt>
    <dgm:pt modelId="{F32E0DD5-B12C-491A-A48A-CFA5CD42E9FD}" type="pres">
      <dgm:prSet presAssocID="{A84DE70E-6CF8-4EF5-9B3A-61343BE41BD6}" presName="bgRect" presStyleLbl="bgShp" presStyleIdx="2" presStyleCnt="4"/>
      <dgm:spPr/>
    </dgm:pt>
    <dgm:pt modelId="{813D4324-5F2A-4770-A7D1-091FBEE79EDE}" type="pres">
      <dgm:prSet presAssocID="{A84DE70E-6CF8-4EF5-9B3A-61343BE41BD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1F754B24-5090-43B5-92C7-C71FB6DB66EA}" type="pres">
      <dgm:prSet presAssocID="{A84DE70E-6CF8-4EF5-9B3A-61343BE41BD6}" presName="spaceRect" presStyleCnt="0"/>
      <dgm:spPr/>
    </dgm:pt>
    <dgm:pt modelId="{A32FC543-96B6-4377-8BC3-DE8206A29926}" type="pres">
      <dgm:prSet presAssocID="{A84DE70E-6CF8-4EF5-9B3A-61343BE41BD6}" presName="parTx" presStyleLbl="revTx" presStyleIdx="2" presStyleCnt="4">
        <dgm:presLayoutVars>
          <dgm:chMax val="0"/>
          <dgm:chPref val="0"/>
        </dgm:presLayoutVars>
      </dgm:prSet>
      <dgm:spPr/>
    </dgm:pt>
    <dgm:pt modelId="{DAB7A897-74DF-41D8-B055-14E851D99496}" type="pres">
      <dgm:prSet presAssocID="{736F9557-BF10-415C-B044-4DB2C67E15C2}" presName="sibTrans" presStyleCnt="0"/>
      <dgm:spPr/>
    </dgm:pt>
    <dgm:pt modelId="{F775394A-D44F-4A29-BACC-EC3A60F374EF}" type="pres">
      <dgm:prSet presAssocID="{CC21EBC0-4523-4B97-AC1D-C30D5E395E8F}" presName="compNode" presStyleCnt="0"/>
      <dgm:spPr/>
    </dgm:pt>
    <dgm:pt modelId="{51C9DBCD-B0F0-4DBF-9A46-F1C8303359D4}" type="pres">
      <dgm:prSet presAssocID="{CC21EBC0-4523-4B97-AC1D-C30D5E395E8F}" presName="bgRect" presStyleLbl="bgShp" presStyleIdx="3" presStyleCnt="4"/>
      <dgm:spPr/>
    </dgm:pt>
    <dgm:pt modelId="{1E4C4816-54CE-42F5-917F-33AB6450623F}" type="pres">
      <dgm:prSet presAssocID="{CC21EBC0-4523-4B97-AC1D-C30D5E395E8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7FBFCC52-B23A-4231-B385-E8D2C764CC75}" type="pres">
      <dgm:prSet presAssocID="{CC21EBC0-4523-4B97-AC1D-C30D5E395E8F}" presName="spaceRect" presStyleCnt="0"/>
      <dgm:spPr/>
    </dgm:pt>
    <dgm:pt modelId="{A70B9FEA-2A7F-4EE1-B364-DE93ABFB085E}" type="pres">
      <dgm:prSet presAssocID="{CC21EBC0-4523-4B97-AC1D-C30D5E395E8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93B5C10-55CE-4A48-94DB-EE005662974C}" type="presOf" srcId="{CC21EBC0-4523-4B97-AC1D-C30D5E395E8F}" destId="{A70B9FEA-2A7F-4EE1-B364-DE93ABFB085E}" srcOrd="0" destOrd="0" presId="urn:microsoft.com/office/officeart/2018/2/layout/IconVerticalSolidList"/>
    <dgm:cxn modelId="{550CCF18-9FC7-43E3-AE93-F6A1EF9DA898}" srcId="{68D81E0B-693B-48D0-B37C-6C7FCCC72D54}" destId="{A84DE70E-6CF8-4EF5-9B3A-61343BE41BD6}" srcOrd="2" destOrd="0" parTransId="{0BE80259-6691-4D01-AA96-1D77218215DE}" sibTransId="{736F9557-BF10-415C-B044-4DB2C67E15C2}"/>
    <dgm:cxn modelId="{24441F47-B657-4793-B496-34EAAAE55B98}" srcId="{68D81E0B-693B-48D0-B37C-6C7FCCC72D54}" destId="{CC21EBC0-4523-4B97-AC1D-C30D5E395E8F}" srcOrd="3" destOrd="0" parTransId="{1A2F1D7B-BE54-449C-961C-844A61B6A9E5}" sibTransId="{7DC1A678-196E-43EE-A421-EECB4AB329D9}"/>
    <dgm:cxn modelId="{9356F453-62DE-475D-ABFE-7CDEFE6AC680}" type="presOf" srcId="{68D81E0B-693B-48D0-B37C-6C7FCCC72D54}" destId="{335F5DD8-3057-406B-8ACD-EE98F4DC9C4C}" srcOrd="0" destOrd="0" presId="urn:microsoft.com/office/officeart/2018/2/layout/IconVerticalSolidList"/>
    <dgm:cxn modelId="{B2362F58-D576-4CCF-AA01-1A19E7C8CB91}" type="presOf" srcId="{A84DE70E-6CF8-4EF5-9B3A-61343BE41BD6}" destId="{A32FC543-96B6-4377-8BC3-DE8206A29926}" srcOrd="0" destOrd="0" presId="urn:microsoft.com/office/officeart/2018/2/layout/IconVerticalSolidList"/>
    <dgm:cxn modelId="{D1133D9F-A795-4841-9320-94A17C3CAF9C}" type="presOf" srcId="{5024B83A-3960-4CD8-A7C7-C8AADD35671C}" destId="{E2ED875A-F433-40C5-9AC6-EF2CC6CD41F2}" srcOrd="0" destOrd="0" presId="urn:microsoft.com/office/officeart/2018/2/layout/IconVerticalSolidList"/>
    <dgm:cxn modelId="{7E19A3A8-C7DF-4E3C-BDC7-8EEFE912251A}" type="presOf" srcId="{146921E0-BE36-4370-9CDA-1DE80519264A}" destId="{45194CF2-A0AD-4846-B9FD-613EE4FC55E2}" srcOrd="0" destOrd="0" presId="urn:microsoft.com/office/officeart/2018/2/layout/IconVerticalSolidList"/>
    <dgm:cxn modelId="{CA1765C2-0E2A-4B98-A629-0CCF240E68A6}" srcId="{68D81E0B-693B-48D0-B37C-6C7FCCC72D54}" destId="{146921E0-BE36-4370-9CDA-1DE80519264A}" srcOrd="1" destOrd="0" parTransId="{4F725FAF-AE11-4A01-95E5-1BD47B2DEFAE}" sibTransId="{FE3A25CC-36B5-4351-8DFD-2D62633074B0}"/>
    <dgm:cxn modelId="{853B56E7-9764-486A-95BF-2C381257F550}" srcId="{68D81E0B-693B-48D0-B37C-6C7FCCC72D54}" destId="{5024B83A-3960-4CD8-A7C7-C8AADD35671C}" srcOrd="0" destOrd="0" parTransId="{428DC5C9-EDBF-4A30-8608-F47350286542}" sibTransId="{313281A7-5896-4BB7-AD5E-78C5F07AD20B}"/>
    <dgm:cxn modelId="{9DD8A67E-460B-454C-863E-4830C5223114}" type="presParOf" srcId="{335F5DD8-3057-406B-8ACD-EE98F4DC9C4C}" destId="{D0AF2BE7-6246-4D9A-BC42-F7DAFE5E2E95}" srcOrd="0" destOrd="0" presId="urn:microsoft.com/office/officeart/2018/2/layout/IconVerticalSolidList"/>
    <dgm:cxn modelId="{8FCE252A-C3B7-4CE5-AF01-617A6B687A68}" type="presParOf" srcId="{D0AF2BE7-6246-4D9A-BC42-F7DAFE5E2E95}" destId="{C1CDB738-816A-46D6-856F-AE096B45D6C2}" srcOrd="0" destOrd="0" presId="urn:microsoft.com/office/officeart/2018/2/layout/IconVerticalSolidList"/>
    <dgm:cxn modelId="{C64B5F3C-C72B-41A8-9BAE-48E6F964EAEC}" type="presParOf" srcId="{D0AF2BE7-6246-4D9A-BC42-F7DAFE5E2E95}" destId="{4B987457-3DBC-493B-A461-ECAA6D404316}" srcOrd="1" destOrd="0" presId="urn:microsoft.com/office/officeart/2018/2/layout/IconVerticalSolidList"/>
    <dgm:cxn modelId="{EA14A41A-8D3C-4170-806E-2726472E5CAA}" type="presParOf" srcId="{D0AF2BE7-6246-4D9A-BC42-F7DAFE5E2E95}" destId="{F70AD685-498C-485E-887A-294FB9C45E8A}" srcOrd="2" destOrd="0" presId="urn:microsoft.com/office/officeart/2018/2/layout/IconVerticalSolidList"/>
    <dgm:cxn modelId="{D37579C9-00BF-4CF5-BC31-B61EF280CB44}" type="presParOf" srcId="{D0AF2BE7-6246-4D9A-BC42-F7DAFE5E2E95}" destId="{E2ED875A-F433-40C5-9AC6-EF2CC6CD41F2}" srcOrd="3" destOrd="0" presId="urn:microsoft.com/office/officeart/2018/2/layout/IconVerticalSolidList"/>
    <dgm:cxn modelId="{BA461B6D-2133-42FB-A263-E02D524FAF57}" type="presParOf" srcId="{335F5DD8-3057-406B-8ACD-EE98F4DC9C4C}" destId="{5EBDC5D9-00BD-45D9-A495-82BE2709FAF8}" srcOrd="1" destOrd="0" presId="urn:microsoft.com/office/officeart/2018/2/layout/IconVerticalSolidList"/>
    <dgm:cxn modelId="{831F0D61-45BC-4AFF-8CAE-5C2315462733}" type="presParOf" srcId="{335F5DD8-3057-406B-8ACD-EE98F4DC9C4C}" destId="{6AF80AAD-45EF-45C1-A7A5-C3DBFDFB5BF3}" srcOrd="2" destOrd="0" presId="urn:microsoft.com/office/officeart/2018/2/layout/IconVerticalSolidList"/>
    <dgm:cxn modelId="{AAB66DB1-BA40-473D-AF25-80FA7DA93037}" type="presParOf" srcId="{6AF80AAD-45EF-45C1-A7A5-C3DBFDFB5BF3}" destId="{E1491FE9-DCC9-4966-8DD2-0B4E9DC5E71F}" srcOrd="0" destOrd="0" presId="urn:microsoft.com/office/officeart/2018/2/layout/IconVerticalSolidList"/>
    <dgm:cxn modelId="{810A6E0D-0BD8-4D9A-8F9D-36862B47E5B5}" type="presParOf" srcId="{6AF80AAD-45EF-45C1-A7A5-C3DBFDFB5BF3}" destId="{FE70ADD0-04E1-4022-9C49-8E4BAE8A5095}" srcOrd="1" destOrd="0" presId="urn:microsoft.com/office/officeart/2018/2/layout/IconVerticalSolidList"/>
    <dgm:cxn modelId="{BA42DA97-7E6E-4432-BB40-06E646D59F6F}" type="presParOf" srcId="{6AF80AAD-45EF-45C1-A7A5-C3DBFDFB5BF3}" destId="{66CD5577-6243-4CBE-BF90-21A3778EA2FE}" srcOrd="2" destOrd="0" presId="urn:microsoft.com/office/officeart/2018/2/layout/IconVerticalSolidList"/>
    <dgm:cxn modelId="{EAAFD87D-97A0-47A9-A1AF-A6E8DA75C376}" type="presParOf" srcId="{6AF80AAD-45EF-45C1-A7A5-C3DBFDFB5BF3}" destId="{45194CF2-A0AD-4846-B9FD-613EE4FC55E2}" srcOrd="3" destOrd="0" presId="urn:microsoft.com/office/officeart/2018/2/layout/IconVerticalSolidList"/>
    <dgm:cxn modelId="{F29A2A2F-E2A4-4C9D-8A37-2FBB57F67C5D}" type="presParOf" srcId="{335F5DD8-3057-406B-8ACD-EE98F4DC9C4C}" destId="{FA870645-4979-4343-8950-F0B6A6B19BB3}" srcOrd="3" destOrd="0" presId="urn:microsoft.com/office/officeart/2018/2/layout/IconVerticalSolidList"/>
    <dgm:cxn modelId="{60A1DC34-6573-4D73-97DB-E515D4B040B5}" type="presParOf" srcId="{335F5DD8-3057-406B-8ACD-EE98F4DC9C4C}" destId="{3EDCCF51-F2AE-4181-84FF-E20D28E4F758}" srcOrd="4" destOrd="0" presId="urn:microsoft.com/office/officeart/2018/2/layout/IconVerticalSolidList"/>
    <dgm:cxn modelId="{78F1E518-6CD7-4557-A333-35B2A21F0E58}" type="presParOf" srcId="{3EDCCF51-F2AE-4181-84FF-E20D28E4F758}" destId="{F32E0DD5-B12C-491A-A48A-CFA5CD42E9FD}" srcOrd="0" destOrd="0" presId="urn:microsoft.com/office/officeart/2018/2/layout/IconVerticalSolidList"/>
    <dgm:cxn modelId="{6459406B-CF7A-40D5-A51D-AB36259A0B65}" type="presParOf" srcId="{3EDCCF51-F2AE-4181-84FF-E20D28E4F758}" destId="{813D4324-5F2A-4770-A7D1-091FBEE79EDE}" srcOrd="1" destOrd="0" presId="urn:microsoft.com/office/officeart/2018/2/layout/IconVerticalSolidList"/>
    <dgm:cxn modelId="{9BBD4B5D-F09D-4E72-971D-515A07C10EA2}" type="presParOf" srcId="{3EDCCF51-F2AE-4181-84FF-E20D28E4F758}" destId="{1F754B24-5090-43B5-92C7-C71FB6DB66EA}" srcOrd="2" destOrd="0" presId="urn:microsoft.com/office/officeart/2018/2/layout/IconVerticalSolidList"/>
    <dgm:cxn modelId="{B255D650-2F95-4D4D-844C-96FE6B15C5CE}" type="presParOf" srcId="{3EDCCF51-F2AE-4181-84FF-E20D28E4F758}" destId="{A32FC543-96B6-4377-8BC3-DE8206A29926}" srcOrd="3" destOrd="0" presId="urn:microsoft.com/office/officeart/2018/2/layout/IconVerticalSolidList"/>
    <dgm:cxn modelId="{FBD118F1-9CE2-49DB-A41E-761EA2174F07}" type="presParOf" srcId="{335F5DD8-3057-406B-8ACD-EE98F4DC9C4C}" destId="{DAB7A897-74DF-41D8-B055-14E851D99496}" srcOrd="5" destOrd="0" presId="urn:microsoft.com/office/officeart/2018/2/layout/IconVerticalSolidList"/>
    <dgm:cxn modelId="{99FAC030-3E33-4227-BF44-B33783412880}" type="presParOf" srcId="{335F5DD8-3057-406B-8ACD-EE98F4DC9C4C}" destId="{F775394A-D44F-4A29-BACC-EC3A60F374EF}" srcOrd="6" destOrd="0" presId="urn:microsoft.com/office/officeart/2018/2/layout/IconVerticalSolidList"/>
    <dgm:cxn modelId="{338C251E-8946-4AC1-8C61-284FA97C6714}" type="presParOf" srcId="{F775394A-D44F-4A29-BACC-EC3A60F374EF}" destId="{51C9DBCD-B0F0-4DBF-9A46-F1C8303359D4}" srcOrd="0" destOrd="0" presId="urn:microsoft.com/office/officeart/2018/2/layout/IconVerticalSolidList"/>
    <dgm:cxn modelId="{C3607A69-E5F2-40BF-B690-6B4B440F28B9}" type="presParOf" srcId="{F775394A-D44F-4A29-BACC-EC3A60F374EF}" destId="{1E4C4816-54CE-42F5-917F-33AB6450623F}" srcOrd="1" destOrd="0" presId="urn:microsoft.com/office/officeart/2018/2/layout/IconVerticalSolidList"/>
    <dgm:cxn modelId="{405D9AD1-D6E8-4A28-A1B3-081A5C5B6406}" type="presParOf" srcId="{F775394A-D44F-4A29-BACC-EC3A60F374EF}" destId="{7FBFCC52-B23A-4231-B385-E8D2C764CC75}" srcOrd="2" destOrd="0" presId="urn:microsoft.com/office/officeart/2018/2/layout/IconVerticalSolidList"/>
    <dgm:cxn modelId="{18B7B2FB-9374-41C6-B027-58811CA2EA44}" type="presParOf" srcId="{F775394A-D44F-4A29-BACC-EC3A60F374EF}" destId="{A70B9FEA-2A7F-4EE1-B364-DE93ABFB08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3D885-81CA-4BF5-8DA7-9FC8696512EF}">
      <dsp:nvSpPr>
        <dsp:cNvPr id="0" name=""/>
        <dsp:cNvSpPr/>
      </dsp:nvSpPr>
      <dsp:spPr>
        <a:xfrm>
          <a:off x="0" y="84044"/>
          <a:ext cx="6151562" cy="968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Professor Mike Cooley was born in Tuam, Co. Galway in 1934.</a:t>
          </a:r>
          <a:endParaRPr lang="en-US" sz="2300" kern="1200" dirty="0"/>
        </a:p>
      </dsp:txBody>
      <dsp:txXfrm>
        <a:off x="47291" y="131335"/>
        <a:ext cx="6056980" cy="874178"/>
      </dsp:txXfrm>
    </dsp:sp>
    <dsp:sp modelId="{0EDC1CA4-0F13-475F-8865-A0D33C7E529D}">
      <dsp:nvSpPr>
        <dsp:cNvPr id="0" name=""/>
        <dsp:cNvSpPr/>
      </dsp:nvSpPr>
      <dsp:spPr>
        <a:xfrm>
          <a:off x="0" y="1119045"/>
          <a:ext cx="6151562" cy="968760"/>
        </a:xfrm>
        <a:prstGeom prst="roundRect">
          <a:avLst/>
        </a:prstGeom>
        <a:solidFill>
          <a:schemeClr val="accent2">
            <a:hueOff val="-2587972"/>
            <a:satOff val="11465"/>
            <a:lumOff val="-4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Mike Cooley is an innovator in the field of human-centred, socially useful production.</a:t>
          </a:r>
          <a:endParaRPr lang="en-US" sz="2300" kern="1200" dirty="0"/>
        </a:p>
      </dsp:txBody>
      <dsp:txXfrm>
        <a:off x="47291" y="1166336"/>
        <a:ext cx="6056980" cy="874178"/>
      </dsp:txXfrm>
    </dsp:sp>
    <dsp:sp modelId="{CEB31822-A098-40DF-BED6-A187CEA2435E}">
      <dsp:nvSpPr>
        <dsp:cNvPr id="0" name=""/>
        <dsp:cNvSpPr/>
      </dsp:nvSpPr>
      <dsp:spPr>
        <a:xfrm>
          <a:off x="0" y="2154045"/>
          <a:ext cx="6151562" cy="968760"/>
        </a:xfrm>
        <a:prstGeom prst="round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In 1981 he won The Right Livelihood Award. </a:t>
          </a:r>
          <a:endParaRPr lang="en-US" sz="2300" kern="1200" dirty="0"/>
        </a:p>
      </dsp:txBody>
      <dsp:txXfrm>
        <a:off x="47291" y="2201336"/>
        <a:ext cx="6056980" cy="874178"/>
      </dsp:txXfrm>
    </dsp:sp>
    <dsp:sp modelId="{CE9F5347-609E-40EA-8B20-12001D474584}">
      <dsp:nvSpPr>
        <dsp:cNvPr id="0" name=""/>
        <dsp:cNvSpPr/>
      </dsp:nvSpPr>
      <dsp:spPr>
        <a:xfrm>
          <a:off x="0" y="3189045"/>
          <a:ext cx="6151562" cy="968760"/>
        </a:xfrm>
        <a:prstGeom prst="roundRect">
          <a:avLst/>
        </a:prstGeom>
        <a:solidFill>
          <a:schemeClr val="accent2">
            <a:hueOff val="-7763915"/>
            <a:satOff val="34394"/>
            <a:lumOff val="-126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Founding member of AI &amp; Society 1987</a:t>
          </a:r>
          <a:endParaRPr lang="en-US" sz="2300" kern="1200"/>
        </a:p>
      </dsp:txBody>
      <dsp:txXfrm>
        <a:off x="47291" y="3236336"/>
        <a:ext cx="6056980" cy="874178"/>
      </dsp:txXfrm>
    </dsp:sp>
    <dsp:sp modelId="{F9EC5478-26A6-4C64-8CDE-30480088C0DD}">
      <dsp:nvSpPr>
        <dsp:cNvPr id="0" name=""/>
        <dsp:cNvSpPr/>
      </dsp:nvSpPr>
      <dsp:spPr>
        <a:xfrm>
          <a:off x="0" y="4224045"/>
          <a:ext cx="6151562" cy="968760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The Lucas Plan in the seventies. </a:t>
          </a:r>
          <a:endParaRPr lang="en-US" sz="2300" kern="1200"/>
        </a:p>
      </dsp:txBody>
      <dsp:txXfrm>
        <a:off x="47291" y="4271336"/>
        <a:ext cx="6056980" cy="874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CDB738-816A-46D6-856F-AE096B45D6C2}">
      <dsp:nvSpPr>
        <dsp:cNvPr id="0" name=""/>
        <dsp:cNvSpPr/>
      </dsp:nvSpPr>
      <dsp:spPr>
        <a:xfrm>
          <a:off x="0" y="2045"/>
          <a:ext cx="5607050" cy="10365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987457-3DBC-493B-A461-ECAA6D404316}">
      <dsp:nvSpPr>
        <dsp:cNvPr id="0" name=""/>
        <dsp:cNvSpPr/>
      </dsp:nvSpPr>
      <dsp:spPr>
        <a:xfrm>
          <a:off x="313549" y="235264"/>
          <a:ext cx="570090" cy="5700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D875A-F433-40C5-9AC6-EF2CC6CD41F2}">
      <dsp:nvSpPr>
        <dsp:cNvPr id="0" name=""/>
        <dsp:cNvSpPr/>
      </dsp:nvSpPr>
      <dsp:spPr>
        <a:xfrm>
          <a:off x="1197190" y="2045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 dirty="0"/>
            <a:t>Discover knowledge </a:t>
          </a:r>
          <a:endParaRPr lang="en-US" sz="2200" kern="1200" dirty="0"/>
        </a:p>
      </dsp:txBody>
      <dsp:txXfrm>
        <a:off x="1197190" y="2045"/>
        <a:ext cx="4409859" cy="1036528"/>
      </dsp:txXfrm>
    </dsp:sp>
    <dsp:sp modelId="{E1491FE9-DCC9-4966-8DD2-0B4E9DC5E71F}">
      <dsp:nvSpPr>
        <dsp:cNvPr id="0" name=""/>
        <dsp:cNvSpPr/>
      </dsp:nvSpPr>
      <dsp:spPr>
        <a:xfrm>
          <a:off x="0" y="1297705"/>
          <a:ext cx="5607050" cy="10365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70ADD0-04E1-4022-9C49-8E4BAE8A5095}">
      <dsp:nvSpPr>
        <dsp:cNvPr id="0" name=""/>
        <dsp:cNvSpPr/>
      </dsp:nvSpPr>
      <dsp:spPr>
        <a:xfrm>
          <a:off x="313549" y="1530924"/>
          <a:ext cx="570090" cy="5700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94CF2-A0AD-4846-B9FD-613EE4FC55E2}">
      <dsp:nvSpPr>
        <dsp:cNvPr id="0" name=""/>
        <dsp:cNvSpPr/>
      </dsp:nvSpPr>
      <dsp:spPr>
        <a:xfrm>
          <a:off x="1197190" y="1297705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Reuse </a:t>
          </a:r>
          <a:endParaRPr lang="en-US" sz="2200" kern="1200"/>
        </a:p>
      </dsp:txBody>
      <dsp:txXfrm>
        <a:off x="1197190" y="1297705"/>
        <a:ext cx="4409859" cy="1036528"/>
      </dsp:txXfrm>
    </dsp:sp>
    <dsp:sp modelId="{F32E0DD5-B12C-491A-A48A-CFA5CD42E9FD}">
      <dsp:nvSpPr>
        <dsp:cNvPr id="0" name=""/>
        <dsp:cNvSpPr/>
      </dsp:nvSpPr>
      <dsp:spPr>
        <a:xfrm>
          <a:off x="0" y="2593366"/>
          <a:ext cx="5607050" cy="10365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D4324-5F2A-4770-A7D1-091FBEE79EDE}">
      <dsp:nvSpPr>
        <dsp:cNvPr id="0" name=""/>
        <dsp:cNvSpPr/>
      </dsp:nvSpPr>
      <dsp:spPr>
        <a:xfrm>
          <a:off x="313549" y="2826584"/>
          <a:ext cx="570090" cy="5700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FC543-96B6-4377-8BC3-DE8206A29926}">
      <dsp:nvSpPr>
        <dsp:cNvPr id="0" name=""/>
        <dsp:cNvSpPr/>
      </dsp:nvSpPr>
      <dsp:spPr>
        <a:xfrm>
          <a:off x="1197190" y="2593366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Interoperability</a:t>
          </a:r>
          <a:endParaRPr lang="en-US" sz="2200" kern="1200"/>
        </a:p>
      </dsp:txBody>
      <dsp:txXfrm>
        <a:off x="1197190" y="2593366"/>
        <a:ext cx="4409859" cy="1036528"/>
      </dsp:txXfrm>
    </dsp:sp>
    <dsp:sp modelId="{51C9DBCD-B0F0-4DBF-9A46-F1C8303359D4}">
      <dsp:nvSpPr>
        <dsp:cNvPr id="0" name=""/>
        <dsp:cNvSpPr/>
      </dsp:nvSpPr>
      <dsp:spPr>
        <a:xfrm>
          <a:off x="0" y="3889026"/>
          <a:ext cx="5607050" cy="10365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C4816-54CE-42F5-917F-33AB6450623F}">
      <dsp:nvSpPr>
        <dsp:cNvPr id="0" name=""/>
        <dsp:cNvSpPr/>
      </dsp:nvSpPr>
      <dsp:spPr>
        <a:xfrm>
          <a:off x="313549" y="4122245"/>
          <a:ext cx="570090" cy="5700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B9FEA-2A7F-4EE1-B364-DE93ABFB085E}">
      <dsp:nvSpPr>
        <dsp:cNvPr id="0" name=""/>
        <dsp:cNvSpPr/>
      </dsp:nvSpPr>
      <dsp:spPr>
        <a:xfrm>
          <a:off x="1197190" y="3889026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Relationships </a:t>
          </a:r>
          <a:endParaRPr lang="en-US" sz="2200" kern="1200"/>
        </a:p>
      </dsp:txBody>
      <dsp:txXfrm>
        <a:off x="1197190" y="3889026"/>
        <a:ext cx="4409859" cy="1036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52D6-C098-49EF-93B3-AC9DF724A69A}" type="datetimeFigureOut">
              <a:rPr lang="en-IE" smtClean="0"/>
              <a:t>13/04/2019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0BCB-4B46-4D2E-AE92-D5C58AA322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7338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52D6-C098-49EF-93B3-AC9DF724A69A}" type="datetimeFigureOut">
              <a:rPr lang="en-IE" smtClean="0"/>
              <a:t>13/04/2019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0BCB-4B46-4D2E-AE92-D5C58AA322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856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52D6-C098-49EF-93B3-AC9DF724A69A}" type="datetimeFigureOut">
              <a:rPr lang="en-IE" smtClean="0"/>
              <a:t>13/04/2019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0BCB-4B46-4D2E-AE92-D5C58AA322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965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52D6-C098-49EF-93B3-AC9DF724A69A}" type="datetimeFigureOut">
              <a:rPr lang="en-IE" smtClean="0"/>
              <a:t>13/04/2019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0BCB-4B46-4D2E-AE92-D5C58AA322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744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52D6-C098-49EF-93B3-AC9DF724A69A}" type="datetimeFigureOut">
              <a:rPr lang="en-IE" smtClean="0"/>
              <a:t>13/04/2019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0BCB-4B46-4D2E-AE92-D5C58AA322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6421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52D6-C098-49EF-93B3-AC9DF724A69A}" type="datetimeFigureOut">
              <a:rPr lang="en-IE" smtClean="0"/>
              <a:t>13/04/2019</a:t>
            </a:fld>
            <a:endParaRPr lang="en-I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0BCB-4B46-4D2E-AE92-D5C58AA322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112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52D6-C098-49EF-93B3-AC9DF724A69A}" type="datetimeFigureOut">
              <a:rPr lang="en-IE" smtClean="0"/>
              <a:t>13/04/2019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0BCB-4B46-4D2E-AE92-D5C58AA322DA}" type="slidenum">
              <a:rPr lang="en-IE" smtClean="0"/>
              <a:t>‹#›</a:t>
            </a:fld>
            <a:endParaRPr lang="en-I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4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52D6-C098-49EF-93B3-AC9DF724A69A}" type="datetimeFigureOut">
              <a:rPr lang="en-IE" smtClean="0"/>
              <a:t>13/04/2019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0BCB-4B46-4D2E-AE92-D5C58AA322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275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52D6-C098-49EF-93B3-AC9DF724A69A}" type="datetimeFigureOut">
              <a:rPr lang="en-IE" smtClean="0"/>
              <a:t>13/04/2019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0BCB-4B46-4D2E-AE92-D5C58AA322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431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52D6-C098-49EF-93B3-AC9DF724A69A}" type="datetimeFigureOut">
              <a:rPr lang="en-IE" smtClean="0"/>
              <a:t>13/04/2019</a:t>
            </a:fld>
            <a:endParaRPr lang="en-I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0BCB-4B46-4D2E-AE92-D5C58AA322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494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D8E52D6-C098-49EF-93B3-AC9DF724A69A}" type="datetimeFigureOut">
              <a:rPr lang="en-IE" smtClean="0"/>
              <a:t>13/04/2019</a:t>
            </a:fld>
            <a:endParaRPr lang="en-I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0BCB-4B46-4D2E-AE92-D5C58AA322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61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D8E52D6-C098-49EF-93B3-AC9DF724A69A}" type="datetimeFigureOut">
              <a:rPr lang="en-IE" smtClean="0"/>
              <a:t>13/04/2019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17C0BCB-4B46-4D2E-AE92-D5C58AA322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429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1C9F4F8-1CA1-4169-A513-5E15F4D91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5E1D6-EEE5-49F4-AC0E-D6A4F56A2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974" y="1802296"/>
            <a:ext cx="9226826" cy="2230368"/>
          </a:xfrm>
          <a:solidFill>
            <a:schemeClr val="accent6">
              <a:lumMod val="40000"/>
              <a:lumOff val="60000"/>
            </a:schemeClr>
          </a:solidFill>
          <a:ln w="190500" cmpd="thinThick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E" sz="1800">
                <a:solidFill>
                  <a:schemeClr val="tx1"/>
                </a:solidFill>
              </a:rPr>
              <a:t>The Use of</a:t>
            </a:r>
            <a:br>
              <a:rPr lang="en-IE" sz="1800">
                <a:solidFill>
                  <a:schemeClr val="tx1"/>
                </a:solidFill>
              </a:rPr>
            </a:br>
            <a:r>
              <a:rPr lang="en-IE" sz="1800">
                <a:solidFill>
                  <a:schemeClr val="tx1"/>
                </a:solidFill>
              </a:rPr>
              <a:t>Web Ontology Language &amp; Semantic Web</a:t>
            </a:r>
            <a:br>
              <a:rPr lang="en-IE" sz="1800">
                <a:solidFill>
                  <a:schemeClr val="tx1"/>
                </a:solidFill>
              </a:rPr>
            </a:br>
            <a:r>
              <a:rPr lang="en-IE" sz="1800">
                <a:solidFill>
                  <a:schemeClr val="tx1"/>
                </a:solidFill>
              </a:rPr>
              <a:t>For the Digitalization</a:t>
            </a:r>
            <a:br>
              <a:rPr lang="en-IE" sz="1800">
                <a:solidFill>
                  <a:schemeClr val="tx1"/>
                </a:solidFill>
              </a:rPr>
            </a:br>
            <a:r>
              <a:rPr lang="en-IE" sz="1800">
                <a:solidFill>
                  <a:schemeClr val="tx1"/>
                </a:solidFill>
              </a:rPr>
              <a:t>of the</a:t>
            </a:r>
            <a:br>
              <a:rPr lang="en-IE" sz="1800">
                <a:solidFill>
                  <a:schemeClr val="tx1"/>
                </a:solidFill>
              </a:rPr>
            </a:br>
            <a:r>
              <a:rPr lang="en-IE" sz="1800">
                <a:solidFill>
                  <a:schemeClr val="tx1"/>
                </a:solidFill>
              </a:rPr>
              <a:t>Cooley Collection</a:t>
            </a:r>
            <a:br>
              <a:rPr lang="en-IE" sz="1500">
                <a:solidFill>
                  <a:schemeClr val="tx1"/>
                </a:solidFill>
              </a:rPr>
            </a:br>
            <a:endParaRPr lang="en-IE" sz="15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AFE04-CEF3-4458-AF56-86598882E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en-IE"/>
              <a:t>By Eoin Dalton </a:t>
            </a:r>
          </a:p>
          <a:p>
            <a:r>
              <a:rPr lang="en-IE"/>
              <a:t>20070289</a:t>
            </a:r>
          </a:p>
        </p:txBody>
      </p:sp>
    </p:spTree>
    <p:extLst>
      <p:ext uri="{BB962C8B-B14F-4D97-AF65-F5344CB8AC3E}">
        <p14:creationId xmlns:p14="http://schemas.microsoft.com/office/powerpoint/2010/main" val="1296833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0CFE6-E779-4976-A08C-52A5990D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79" y="2681102"/>
            <a:ext cx="3668717" cy="1495794"/>
          </a:xfrm>
          <a:prstGeom prst="ellipse">
            <a:avLst/>
          </a:prstGeom>
          <a:solidFill>
            <a:srgbClr val="FFFFFF"/>
          </a:solidFill>
          <a:ln>
            <a:solidFill>
              <a:srgbClr val="262626"/>
            </a:solidFill>
          </a:ln>
        </p:spPr>
        <p:txBody>
          <a:bodyPr vert="horz" lIns="274320" tIns="182880" rIns="274320" bIns="182880" rtlCol="0" anchorCtr="1">
            <a:noAutofit/>
          </a:bodyPr>
          <a:lstStyle/>
          <a:p>
            <a:r>
              <a:rPr lang="en-US" sz="1800" dirty="0"/>
              <a:t>Cooley Collection Ontology </a:t>
            </a:r>
          </a:p>
        </p:txBody>
      </p:sp>
      <p:sp useBgFill="1">
        <p:nvSpPr>
          <p:cNvPr id="25" name="Rectangle 28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A3134E-136E-494B-952B-3D7F26E88674}"/>
              </a:ext>
            </a:extLst>
          </p:cNvPr>
          <p:cNvPicPr/>
          <p:nvPr/>
        </p:nvPicPr>
        <p:blipFill rotWithShape="1">
          <a:blip r:embed="rId2"/>
          <a:srcRect t="2473"/>
          <a:stretch/>
        </p:blipFill>
        <p:spPr bwMode="auto">
          <a:xfrm>
            <a:off x="4738256" y="1716258"/>
            <a:ext cx="7453744" cy="327870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2455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0CFE6-E779-4976-A08C-52A5990D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79" y="2681102"/>
            <a:ext cx="3668717" cy="1495794"/>
          </a:xfrm>
          <a:prstGeom prst="ellipse">
            <a:avLst/>
          </a:prstGeom>
          <a:solidFill>
            <a:srgbClr val="FFFFFF"/>
          </a:solidFill>
          <a:ln>
            <a:solidFill>
              <a:srgbClr val="262626"/>
            </a:solidFill>
          </a:ln>
        </p:spPr>
        <p:txBody>
          <a:bodyPr vert="horz" lIns="274320" tIns="182880" rIns="274320" bIns="182880" rtlCol="0" anchorCtr="1">
            <a:noAutofit/>
          </a:bodyPr>
          <a:lstStyle/>
          <a:p>
            <a:r>
              <a:rPr lang="en-US" sz="1800" dirty="0"/>
              <a:t>The End</a:t>
            </a:r>
          </a:p>
        </p:txBody>
      </p:sp>
      <p:sp useBgFill="1">
        <p:nvSpPr>
          <p:cNvPr id="25" name="Rectangle 28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539FB-EE2D-42C1-96C7-9432A0BE3934}"/>
              </a:ext>
            </a:extLst>
          </p:cNvPr>
          <p:cNvSpPr txBox="1"/>
          <p:nvPr/>
        </p:nvSpPr>
        <p:spPr>
          <a:xfrm>
            <a:off x="4738255" y="2136337"/>
            <a:ext cx="74537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5400" dirty="0"/>
              <a:t>I will now answer any question that you may have.</a:t>
            </a:r>
          </a:p>
        </p:txBody>
      </p:sp>
    </p:spTree>
    <p:extLst>
      <p:ext uri="{BB962C8B-B14F-4D97-AF65-F5344CB8AC3E}">
        <p14:creationId xmlns:p14="http://schemas.microsoft.com/office/powerpoint/2010/main" val="152119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0CFE6-E779-4976-A08C-52A5990D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36" y="2681102"/>
            <a:ext cx="3769043" cy="1495794"/>
          </a:xfrm>
          <a:prstGeom prst="ellipse">
            <a:avLst/>
          </a:prstGeom>
          <a:solidFill>
            <a:srgbClr val="FFFFFF"/>
          </a:solidFill>
          <a:ln>
            <a:solidFill>
              <a:srgbClr val="262626"/>
            </a:solidFill>
          </a:ln>
        </p:spPr>
        <p:txBody>
          <a:bodyPr vert="horz" lIns="274320" tIns="182880" rIns="274320" bIns="182880" rtlCol="0" anchorCtr="1">
            <a:normAutofit/>
          </a:bodyPr>
          <a:lstStyle/>
          <a:p>
            <a:r>
              <a:rPr lang="en-US" sz="1800" dirty="0"/>
              <a:t>Introduction</a:t>
            </a:r>
          </a:p>
        </p:txBody>
      </p:sp>
      <p:sp useBgFill="1">
        <p:nvSpPr>
          <p:cNvPr id="25" name="Rectangle 28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D75E5DB-9DC6-4D05-80FE-392318BC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255" y="1878007"/>
            <a:ext cx="7453745" cy="3101983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Hi laddies and gentlemen, </a:t>
            </a:r>
          </a:p>
          <a:p>
            <a:pPr marL="0" indent="0">
              <a:buNone/>
            </a:pPr>
            <a:r>
              <a:rPr lang="en-IE" dirty="0"/>
              <a:t>I am Eoin and today I am hopefully going  to explain to you what I done for my 4</a:t>
            </a:r>
            <a:r>
              <a:rPr lang="en-IE" baseline="30000" dirty="0"/>
              <a:t>th</a:t>
            </a:r>
            <a:r>
              <a:rPr lang="en-IE" dirty="0"/>
              <a:t> year project.   The technologies I researched are only in recent years starting to be adapted for information technology needs. </a:t>
            </a:r>
          </a:p>
          <a:p>
            <a:pPr marL="0" indent="0">
              <a:buNone/>
            </a:pPr>
            <a:r>
              <a:rPr lang="en-IE" dirty="0"/>
              <a:t>Originally when Dr Larry Stapleton suggested this project he spoke about the semantic web and ontologies and it wasn’t till I took his class this semester that I started to see the benefits of using an ontologies and how these technologies might be used in the digitization of the Cooley collection. </a:t>
            </a:r>
          </a:p>
        </p:txBody>
      </p:sp>
    </p:spTree>
    <p:extLst>
      <p:ext uri="{BB962C8B-B14F-4D97-AF65-F5344CB8AC3E}">
        <p14:creationId xmlns:p14="http://schemas.microsoft.com/office/powerpoint/2010/main" val="337538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0CFE6-E779-4976-A08C-52A5990D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37" y="2681102"/>
            <a:ext cx="3401568" cy="1495794"/>
          </a:xfrm>
          <a:prstGeom prst="ellipse">
            <a:avLst/>
          </a:prstGeom>
          <a:solidFill>
            <a:srgbClr val="FFFFFF"/>
          </a:solidFill>
          <a:ln>
            <a:solidFill>
              <a:srgbClr val="262626"/>
            </a:solidFill>
          </a:ln>
        </p:spPr>
        <p:txBody>
          <a:bodyPr vert="horz" lIns="274320" tIns="182880" rIns="274320" bIns="182880" rtlCol="0" anchorCtr="1">
            <a:normAutofit/>
          </a:bodyPr>
          <a:lstStyle/>
          <a:p>
            <a:r>
              <a:rPr lang="en-US" sz="1800" dirty="0"/>
              <a:t>Professor Mike Cooley</a:t>
            </a:r>
          </a:p>
        </p:txBody>
      </p:sp>
      <p:sp useBgFill="1">
        <p:nvSpPr>
          <p:cNvPr id="25" name="Rectangle 28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ontent Placeholder 3">
            <a:extLst>
              <a:ext uri="{FF2B5EF4-FFF2-40B4-BE49-F238E27FC236}">
                <a16:creationId xmlns:a16="http://schemas.microsoft.com/office/drawing/2014/main" id="{2F524F3F-3EAE-4BB3-89A4-AD99338B514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578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0CFE6-E779-4976-A08C-52A5990D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79" y="2681102"/>
            <a:ext cx="3594295" cy="1495794"/>
          </a:xfrm>
          <a:prstGeom prst="ellipse">
            <a:avLst/>
          </a:prstGeom>
          <a:solidFill>
            <a:srgbClr val="FFFFFF"/>
          </a:solidFill>
          <a:ln>
            <a:solidFill>
              <a:srgbClr val="262626"/>
            </a:solidFill>
          </a:ln>
        </p:spPr>
        <p:txBody>
          <a:bodyPr vert="horz" lIns="274320" tIns="182880" rIns="274320" bIns="182880" rtlCol="0" anchorCtr="1">
            <a:noAutofit/>
          </a:bodyPr>
          <a:lstStyle/>
          <a:p>
            <a:r>
              <a:rPr lang="en-US" sz="1800" dirty="0"/>
              <a:t>The Cooley Collection</a:t>
            </a:r>
          </a:p>
        </p:txBody>
      </p:sp>
      <p:sp useBgFill="1">
        <p:nvSpPr>
          <p:cNvPr id="25" name="Rectangle 28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67B13E-3607-4209-A7C1-B6309F891A1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" t="2400" r="2208" b="3200"/>
          <a:stretch/>
        </p:blipFill>
        <p:spPr bwMode="auto">
          <a:xfrm>
            <a:off x="4925944" y="122579"/>
            <a:ext cx="2591288" cy="27472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A106C4-EC4A-4B89-97CE-B86947D0BEF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262" y="141885"/>
            <a:ext cx="2059765" cy="27279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4C4A96-0F86-4FFF-888C-4A27B342BD18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7" r="6175" b="2026"/>
          <a:stretch/>
        </p:blipFill>
        <p:spPr bwMode="auto">
          <a:xfrm>
            <a:off x="4896003" y="3062302"/>
            <a:ext cx="3427226" cy="17428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2A0AE5-C69C-429A-805E-C51240AAEA52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954" y="3062302"/>
            <a:ext cx="3536016" cy="17428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EC02D1-0712-4B7B-A22F-6756D41A5A0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057" y="141885"/>
            <a:ext cx="2044913" cy="27279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EF6F7E-CEF7-40D5-9E2B-F155C9A2EEBF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944" y="4940721"/>
            <a:ext cx="2591288" cy="17428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F56A92-3924-4748-ADFC-796842F0BA14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419" y="4940720"/>
            <a:ext cx="3799551" cy="174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5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0CFE6-E779-4976-A08C-52A5990D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79" y="2681102"/>
            <a:ext cx="3594295" cy="1495794"/>
          </a:xfrm>
          <a:prstGeom prst="ellipse">
            <a:avLst/>
          </a:prstGeom>
          <a:solidFill>
            <a:srgbClr val="FFFFFF"/>
          </a:solidFill>
          <a:ln>
            <a:solidFill>
              <a:srgbClr val="262626"/>
            </a:solidFill>
          </a:ln>
        </p:spPr>
        <p:txBody>
          <a:bodyPr vert="horz" lIns="274320" tIns="182880" rIns="274320" bIns="182880" rtlCol="0" anchorCtr="1">
            <a:noAutofit/>
          </a:bodyPr>
          <a:lstStyle/>
          <a:p>
            <a:r>
              <a:rPr lang="en-US" sz="1800" dirty="0"/>
              <a:t>Metadata Encoding Transmission</a:t>
            </a:r>
            <a:br>
              <a:rPr lang="en-US" sz="1800" dirty="0"/>
            </a:br>
            <a:r>
              <a:rPr lang="en-US" sz="1800" dirty="0"/>
              <a:t>Standard </a:t>
            </a:r>
          </a:p>
        </p:txBody>
      </p:sp>
      <p:sp useBgFill="1">
        <p:nvSpPr>
          <p:cNvPr id="25" name="Rectangle 28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81CC64-6A80-47D0-9685-2574B0102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937" y="664990"/>
            <a:ext cx="3993992" cy="55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7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0CFE6-E779-4976-A08C-52A5990D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79" y="2681102"/>
            <a:ext cx="3594295" cy="1495794"/>
          </a:xfrm>
          <a:prstGeom prst="ellipse">
            <a:avLst/>
          </a:prstGeom>
          <a:solidFill>
            <a:srgbClr val="FFFFFF"/>
          </a:solidFill>
          <a:ln>
            <a:solidFill>
              <a:srgbClr val="262626"/>
            </a:solidFill>
          </a:ln>
        </p:spPr>
        <p:txBody>
          <a:bodyPr vert="horz" lIns="274320" tIns="182880" rIns="274320" bIns="182880" rtlCol="0" anchorCtr="1">
            <a:noAutofit/>
          </a:bodyPr>
          <a:lstStyle/>
          <a:p>
            <a:r>
              <a:rPr lang="en-US" sz="1800" dirty="0"/>
              <a:t>Why the semantic web &amp; ontologies?</a:t>
            </a:r>
          </a:p>
        </p:txBody>
      </p:sp>
      <p:sp useBgFill="1">
        <p:nvSpPr>
          <p:cNvPr id="25" name="Rectangle 28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extBox 2">
            <a:extLst>
              <a:ext uri="{FF2B5EF4-FFF2-40B4-BE49-F238E27FC236}">
                <a16:creationId xmlns:a16="http://schemas.microsoft.com/office/drawing/2014/main" id="{F59717BD-D206-4399-8228-4D8E88DDD9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0307891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564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0CFE6-E779-4976-A08C-52A5990D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79" y="2681102"/>
            <a:ext cx="3668717" cy="1495794"/>
          </a:xfrm>
          <a:prstGeom prst="ellipse">
            <a:avLst/>
          </a:prstGeom>
          <a:solidFill>
            <a:srgbClr val="FFFFFF"/>
          </a:solidFill>
          <a:ln>
            <a:solidFill>
              <a:srgbClr val="262626"/>
            </a:solidFill>
          </a:ln>
        </p:spPr>
        <p:txBody>
          <a:bodyPr vert="horz" lIns="274320" tIns="182880" rIns="274320" bIns="182880" rtlCol="0" anchorCtr="1">
            <a:noAutofit/>
          </a:bodyPr>
          <a:lstStyle/>
          <a:p>
            <a:r>
              <a:rPr lang="en-US" sz="1800" dirty="0"/>
              <a:t>Semantic Web &amp; Technologies</a:t>
            </a:r>
          </a:p>
        </p:txBody>
      </p:sp>
      <p:sp useBgFill="1">
        <p:nvSpPr>
          <p:cNvPr id="25" name="Rectangle 28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1FAC7C-7B18-426E-B56B-F2ADB3A64A8B}"/>
              </a:ext>
            </a:extLst>
          </p:cNvPr>
          <p:cNvPicPr/>
          <p:nvPr/>
        </p:nvPicPr>
        <p:blipFill rotWithShape="1">
          <a:blip r:embed="rId2"/>
          <a:srcRect l="999" t="1247" r="4089" b="2985"/>
          <a:stretch/>
        </p:blipFill>
        <p:spPr>
          <a:xfrm>
            <a:off x="4738255" y="1219200"/>
            <a:ext cx="7453745" cy="474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1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0CFE6-E779-4976-A08C-52A5990D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79" y="2681102"/>
            <a:ext cx="3668717" cy="1495794"/>
          </a:xfrm>
          <a:prstGeom prst="ellipse">
            <a:avLst/>
          </a:prstGeom>
          <a:solidFill>
            <a:srgbClr val="FFFFFF"/>
          </a:solidFill>
          <a:ln>
            <a:solidFill>
              <a:srgbClr val="262626"/>
            </a:solidFill>
          </a:ln>
        </p:spPr>
        <p:txBody>
          <a:bodyPr vert="horz" lIns="274320" tIns="182880" rIns="274320" bIns="182880" rtlCol="0" anchorCtr="1">
            <a:noAutofit/>
          </a:bodyPr>
          <a:lstStyle/>
          <a:p>
            <a:r>
              <a:rPr lang="en-US" sz="1800" dirty="0"/>
              <a:t>Ontologies</a:t>
            </a:r>
          </a:p>
        </p:txBody>
      </p:sp>
      <p:sp useBgFill="1">
        <p:nvSpPr>
          <p:cNvPr id="25" name="Rectangle 28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9ACBA212-8C4B-4D6C-8A27-0808199626D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054" y="640080"/>
            <a:ext cx="6210187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45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0CFE6-E779-4976-A08C-52A5990D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79" y="2681102"/>
            <a:ext cx="3668717" cy="1495794"/>
          </a:xfrm>
          <a:prstGeom prst="ellipse">
            <a:avLst/>
          </a:prstGeom>
          <a:solidFill>
            <a:srgbClr val="FFFFFF"/>
          </a:solidFill>
          <a:ln>
            <a:solidFill>
              <a:srgbClr val="262626"/>
            </a:solidFill>
          </a:ln>
        </p:spPr>
        <p:txBody>
          <a:bodyPr vert="horz" lIns="274320" tIns="182880" rIns="274320" bIns="182880" rtlCol="0" anchorCtr="1">
            <a:noAutofit/>
          </a:bodyPr>
          <a:lstStyle/>
          <a:p>
            <a:r>
              <a:rPr lang="en-US" sz="1800" dirty="0"/>
              <a:t>Protégé </a:t>
            </a:r>
          </a:p>
        </p:txBody>
      </p:sp>
      <p:sp useBgFill="1">
        <p:nvSpPr>
          <p:cNvPr id="25" name="Rectangle 28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742AD9-A1CF-4501-A216-9B345F2C6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058" y="1718313"/>
            <a:ext cx="7443942" cy="342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9161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200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The Use of Web Ontology Language &amp; Semantic Web For the Digitalization of the Cooley Collection </vt:lpstr>
      <vt:lpstr>Introduction</vt:lpstr>
      <vt:lpstr>Professor Mike Cooley</vt:lpstr>
      <vt:lpstr>The Cooley Collection</vt:lpstr>
      <vt:lpstr>Metadata Encoding Transmission Standard </vt:lpstr>
      <vt:lpstr>Why the semantic web &amp; ontologies?</vt:lpstr>
      <vt:lpstr>Semantic Web &amp; Technologies</vt:lpstr>
      <vt:lpstr>Ontologies</vt:lpstr>
      <vt:lpstr>Protégé </vt:lpstr>
      <vt:lpstr>Cooley Collection Ontology 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Use of Web Ontology Language &amp; Semantic Web For the Digitalization of the Cooley Collection </dc:title>
  <dc:creator>eoin dalton</dc:creator>
  <cp:lastModifiedBy>eoin dalton</cp:lastModifiedBy>
  <cp:revision>16</cp:revision>
  <dcterms:created xsi:type="dcterms:W3CDTF">2019-04-12T13:19:41Z</dcterms:created>
  <dcterms:modified xsi:type="dcterms:W3CDTF">2019-04-13T09:59:39Z</dcterms:modified>
</cp:coreProperties>
</file>