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0C1B-86EA-4EFE-BD41-E4C1B68A7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CDF65-3156-4FC6-AAF7-850F0E599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4187A-622D-450A-BF83-06EC018C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08B6-3B88-4BFA-9768-23E042925B08}" type="datetimeFigureOut">
              <a:rPr lang="en-IE" smtClean="0"/>
              <a:t>12/03/2019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D4FD3-51FD-4F46-AB75-A396DB7E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1CC4C-C975-4A7F-855A-1DDBF0C4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EAC9-8C8B-4D33-8927-57DDF3D2AB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714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C6BC-5967-49DB-A436-CA73495C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0719E-2C8E-4E02-A6C5-F4912FFB3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6415A-6500-4D87-B79E-41C16D20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08B6-3B88-4BFA-9768-23E042925B08}" type="datetimeFigureOut">
              <a:rPr lang="en-IE" smtClean="0"/>
              <a:t>12/03/2019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7CC0-89B5-4B15-8928-32821826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477B-E339-4003-961A-4E20CE48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EAC9-8C8B-4D33-8927-57DDF3D2AB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803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F16D6-EDA8-4EF4-83C1-DF6F56C9E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A2AE1-CF2E-4322-9644-B2B32DDD9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B060-0317-4A9C-ACBA-0CB27E4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08B6-3B88-4BFA-9768-23E042925B08}" type="datetimeFigureOut">
              <a:rPr lang="en-IE" smtClean="0"/>
              <a:t>12/03/2019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523B5-98FA-4935-A0E2-0B83CC6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DB77D-CB48-4085-8566-FC98A606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EAC9-8C8B-4D33-8927-57DDF3D2AB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26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6E04-AFB9-4C26-8FFF-1CC569DD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021-CD2B-4B74-9206-0DAC23B6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52EBE-3140-4552-ACFC-2F8E8281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08B6-3B88-4BFA-9768-23E042925B08}" type="datetimeFigureOut">
              <a:rPr lang="en-IE" smtClean="0"/>
              <a:t>12/03/2019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C97D5-115B-4158-A35D-2DC77DE7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56461-4489-4964-B4AA-50B86F41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EAC9-8C8B-4D33-8927-57DDF3D2AB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222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9C2D-3B03-42D6-B90B-0BC24806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91AA4-B5A3-43D7-B7CE-2164456AE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0890-F9DC-4CE7-B1FB-DC465875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08B6-3B88-4BFA-9768-23E042925B08}" type="datetimeFigureOut">
              <a:rPr lang="en-IE" smtClean="0"/>
              <a:t>12/03/2019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D5D48-D871-4274-B8E4-3BB07205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0EC04-9DDF-43B1-9872-93478C01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EAC9-8C8B-4D33-8927-57DDF3D2AB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088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83A4-CA35-46C4-8611-F3FAF562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A6F4-4055-42AE-8CAC-77E91D857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C901C-02E0-4169-ACE8-D656FE084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B6F03-489C-4263-9C41-EBC31559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08B6-3B88-4BFA-9768-23E042925B08}" type="datetimeFigureOut">
              <a:rPr lang="en-IE" smtClean="0"/>
              <a:t>12/03/2019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A681A-B731-43AE-AD24-81A3E1C3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A0D03-A109-403F-B905-2BE85AE5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EAC9-8C8B-4D33-8927-57DDF3D2AB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233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FB4B-8F7B-49DD-8ABD-9BFCBBC0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0F88-9A55-4F75-9C80-4E8D2E218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E76D-192A-4E39-B4B5-A7E1C41B0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06AE6-6D15-4540-A49A-754FD2B7D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8C76C-4CD8-444A-A03F-091A5A4C2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31C53-69BE-4049-AE69-937C91E7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08B6-3B88-4BFA-9768-23E042925B08}" type="datetimeFigureOut">
              <a:rPr lang="en-IE" smtClean="0"/>
              <a:t>12/03/2019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9B441-63D6-4C9D-8EEB-05CDEFC1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0D028-63B8-4FD5-B67A-8845F7D6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EAC9-8C8B-4D33-8927-57DDF3D2AB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585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3CF9-EFFE-46AA-A5CE-CC2AE4B8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1F509-907A-47D7-A733-FFE1D413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08B6-3B88-4BFA-9768-23E042925B08}" type="datetimeFigureOut">
              <a:rPr lang="en-IE" smtClean="0"/>
              <a:t>12/03/2019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832C9-6574-4307-8C97-82AF86C5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DA12F-936F-47A0-9F89-F18AA4DC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EAC9-8C8B-4D33-8927-57DDF3D2AB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982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54CED-0741-4FB7-8AAA-808FC3AA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08B6-3B88-4BFA-9768-23E042925B08}" type="datetimeFigureOut">
              <a:rPr lang="en-IE" smtClean="0"/>
              <a:t>12/03/2019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4C585-4D52-4BBC-9130-A86EF834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0E7CB-AA1B-47F3-8340-88949020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EAC9-8C8B-4D33-8927-57DDF3D2AB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1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AA12-0132-4AA1-A8FE-82347251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6EF0B-624C-4064-8EA9-45074F621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5F514-D361-41E6-8380-1FC8A28E5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F38A3-0225-485F-B67C-2E2BCDBC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08B6-3B88-4BFA-9768-23E042925B08}" type="datetimeFigureOut">
              <a:rPr lang="en-IE" smtClean="0"/>
              <a:t>12/03/2019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5CC94-B50D-4CB9-842C-012060B2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6BE9C-9091-494A-BD7F-B14FB4DA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EAC9-8C8B-4D33-8927-57DDF3D2AB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530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66E8-E6AD-408D-BC94-B6BB2302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176C7-F93B-4001-A376-B8BA306AC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36500-74D8-4D3A-AE8D-EFBDAC23A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48AA9-6D00-4015-A94F-E0D21C64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08B6-3B88-4BFA-9768-23E042925B08}" type="datetimeFigureOut">
              <a:rPr lang="en-IE" smtClean="0"/>
              <a:t>12/03/2019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97F08-2844-495F-AE5E-3B73A10E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7679C-A514-4938-824D-C585F831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EAC9-8C8B-4D33-8927-57DDF3D2AB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840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8CCA6-DD99-4AB9-B3CC-705E070A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9E410-D686-45D4-B8D3-11F803B9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C2CA3-A4CD-49B6-AE22-6CE9F8760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D08B6-3B88-4BFA-9768-23E042925B08}" type="datetimeFigureOut">
              <a:rPr lang="en-IE" smtClean="0"/>
              <a:t>12/03/2019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E3FEF-7B00-475D-956E-A3DC58F72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B226-E436-4B9C-88FB-E1A9DD1BB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EAC9-8C8B-4D33-8927-57DDF3D2AB9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772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13AB9C0-1CB9-423B-96D4-DD9468FA9168}"/>
              </a:ext>
            </a:extLst>
          </p:cNvPr>
          <p:cNvSpPr/>
          <p:nvPr/>
        </p:nvSpPr>
        <p:spPr>
          <a:xfrm>
            <a:off x="5314121" y="3197087"/>
            <a:ext cx="1563757" cy="4638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Person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F1B1DA-B0B1-487C-8A51-2F287906FD91}"/>
              </a:ext>
            </a:extLst>
          </p:cNvPr>
          <p:cNvSpPr/>
          <p:nvPr/>
        </p:nvSpPr>
        <p:spPr>
          <a:xfrm>
            <a:off x="7287123" y="4139797"/>
            <a:ext cx="1616765" cy="5035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Media Content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9917F1-ABC8-4CC9-95A8-FB44CC060C30}"/>
              </a:ext>
            </a:extLst>
          </p:cNvPr>
          <p:cNvSpPr/>
          <p:nvPr/>
        </p:nvSpPr>
        <p:spPr>
          <a:xfrm>
            <a:off x="9951662" y="4263017"/>
            <a:ext cx="1484244" cy="463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5DA603-7561-4DDE-BF4D-3C31C365C0A7}"/>
              </a:ext>
            </a:extLst>
          </p:cNvPr>
          <p:cNvSpPr/>
          <p:nvPr/>
        </p:nvSpPr>
        <p:spPr>
          <a:xfrm>
            <a:off x="7716547" y="6115505"/>
            <a:ext cx="1497495" cy="50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Video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2C462F-F865-4B49-8AF5-CCE5E8987F4A}"/>
              </a:ext>
            </a:extLst>
          </p:cNvPr>
          <p:cNvSpPr/>
          <p:nvPr/>
        </p:nvSpPr>
        <p:spPr>
          <a:xfrm>
            <a:off x="10041669" y="5631390"/>
            <a:ext cx="1616765" cy="50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35403C-8C08-47C2-8998-8D357D7DDA95}"/>
              </a:ext>
            </a:extLst>
          </p:cNvPr>
          <p:cNvSpPr txBox="1"/>
          <p:nvPr/>
        </p:nvSpPr>
        <p:spPr>
          <a:xfrm>
            <a:off x="6856812" y="3660421"/>
            <a:ext cx="109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A1FC247-9880-4F81-A370-CDEACE6476EA}"/>
              </a:ext>
            </a:extLst>
          </p:cNvPr>
          <p:cNvSpPr/>
          <p:nvPr/>
        </p:nvSpPr>
        <p:spPr>
          <a:xfrm>
            <a:off x="4767759" y="1680766"/>
            <a:ext cx="1875797" cy="4638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Restaurant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127AB0-4E64-4172-BBA1-887B0A1E8B52}"/>
              </a:ext>
            </a:extLst>
          </p:cNvPr>
          <p:cNvSpPr txBox="1"/>
          <p:nvPr/>
        </p:nvSpPr>
        <p:spPr>
          <a:xfrm>
            <a:off x="5993285" y="2674213"/>
            <a:ext cx="76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Rates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9E8B421-C122-4E02-94E7-6626EE4107D3}"/>
              </a:ext>
            </a:extLst>
          </p:cNvPr>
          <p:cNvSpPr/>
          <p:nvPr/>
        </p:nvSpPr>
        <p:spPr>
          <a:xfrm>
            <a:off x="8237734" y="2271832"/>
            <a:ext cx="1116858" cy="395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Place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026DBA-2D0F-4B04-A1BC-8E7851A3CB43}"/>
              </a:ext>
            </a:extLst>
          </p:cNvPr>
          <p:cNvSpPr/>
          <p:nvPr/>
        </p:nvSpPr>
        <p:spPr>
          <a:xfrm>
            <a:off x="8735713" y="585299"/>
            <a:ext cx="1364974" cy="463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Town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66E6EB-670C-4714-A4A1-5CBF3E6DCDC1}"/>
              </a:ext>
            </a:extLst>
          </p:cNvPr>
          <p:cNvCxnSpPr>
            <a:cxnSpLocks/>
            <a:stCxn id="4" idx="7"/>
            <a:endCxn id="58" idx="2"/>
          </p:cNvCxnSpPr>
          <p:nvPr/>
        </p:nvCxnSpPr>
        <p:spPr>
          <a:xfrm flipV="1">
            <a:off x="6648871" y="2469752"/>
            <a:ext cx="1588863" cy="79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C02356EE-14ED-4738-B3BB-26C6C6B64B6B}"/>
              </a:ext>
            </a:extLst>
          </p:cNvPr>
          <p:cNvSpPr/>
          <p:nvPr/>
        </p:nvSpPr>
        <p:spPr>
          <a:xfrm>
            <a:off x="10137193" y="3223655"/>
            <a:ext cx="136497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City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B4B7CE8-4DDF-4B7C-B6B7-D6647678280F}"/>
              </a:ext>
            </a:extLst>
          </p:cNvPr>
          <p:cNvSpPr/>
          <p:nvPr/>
        </p:nvSpPr>
        <p:spPr>
          <a:xfrm>
            <a:off x="10550888" y="2228577"/>
            <a:ext cx="1364974" cy="43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Country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8A8775D-5649-4D84-AF97-1E24714853F8}"/>
              </a:ext>
            </a:extLst>
          </p:cNvPr>
          <p:cNvSpPr/>
          <p:nvPr/>
        </p:nvSpPr>
        <p:spPr>
          <a:xfrm>
            <a:off x="10137193" y="1083294"/>
            <a:ext cx="1497668" cy="41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State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8EAF90F-B345-49B2-BBAB-A0FD2F7E68FE}"/>
              </a:ext>
            </a:extLst>
          </p:cNvPr>
          <p:cNvSpPr txBox="1"/>
          <p:nvPr/>
        </p:nvSpPr>
        <p:spPr>
          <a:xfrm>
            <a:off x="7393082" y="2878414"/>
            <a:ext cx="98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livesIn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A65DE36-A4D3-4A79-B75A-5CDFF9F967B1}"/>
              </a:ext>
            </a:extLst>
          </p:cNvPr>
          <p:cNvSpPr/>
          <p:nvPr/>
        </p:nvSpPr>
        <p:spPr>
          <a:xfrm>
            <a:off x="3154599" y="4172770"/>
            <a:ext cx="1351722" cy="4770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Food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B1A1A4CC-132C-4D1C-883E-D226A5C1AC2A}"/>
              </a:ext>
            </a:extLst>
          </p:cNvPr>
          <p:cNvSpPr/>
          <p:nvPr/>
        </p:nvSpPr>
        <p:spPr>
          <a:xfrm>
            <a:off x="2785060" y="2137520"/>
            <a:ext cx="1255030" cy="3693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Event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D6A17AC9-2B90-4827-88FE-8D0C5A3C6BA6}"/>
              </a:ext>
            </a:extLst>
          </p:cNvPr>
          <p:cNvSpPr/>
          <p:nvPr/>
        </p:nvSpPr>
        <p:spPr>
          <a:xfrm>
            <a:off x="281132" y="985721"/>
            <a:ext cx="2067219" cy="46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DinnerParty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344E587-3AEF-430F-89C5-1C55884A810B}"/>
              </a:ext>
            </a:extLst>
          </p:cNvPr>
          <p:cNvSpPr txBox="1"/>
          <p:nvPr/>
        </p:nvSpPr>
        <p:spPr>
          <a:xfrm>
            <a:off x="4314961" y="2418236"/>
            <a:ext cx="143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Generates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4EBCA19-96C3-4B37-BBE4-0C6D5D80FFDE}"/>
              </a:ext>
            </a:extLst>
          </p:cNvPr>
          <p:cNvSpPr/>
          <p:nvPr/>
        </p:nvSpPr>
        <p:spPr>
          <a:xfrm>
            <a:off x="2820541" y="286058"/>
            <a:ext cx="1434724" cy="46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Chinese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95E5234-FC26-4F5C-A78F-B2B05F1913FE}"/>
              </a:ext>
            </a:extLst>
          </p:cNvPr>
          <p:cNvSpPr/>
          <p:nvPr/>
        </p:nvSpPr>
        <p:spPr>
          <a:xfrm>
            <a:off x="4825566" y="326836"/>
            <a:ext cx="1248731" cy="403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Indian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76FA1AD3-6771-41E2-9E86-27AA709B817D}"/>
              </a:ext>
            </a:extLst>
          </p:cNvPr>
          <p:cNvSpPr/>
          <p:nvPr/>
        </p:nvSpPr>
        <p:spPr>
          <a:xfrm>
            <a:off x="6485463" y="279763"/>
            <a:ext cx="1939301" cy="4021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Steakhouse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A06414E-299E-48CD-BD2E-CD1ABE486026}"/>
              </a:ext>
            </a:extLst>
          </p:cNvPr>
          <p:cNvCxnSpPr>
            <a:cxnSpLocks/>
            <a:stCxn id="4" idx="0"/>
            <a:endCxn id="52" idx="4"/>
          </p:cNvCxnSpPr>
          <p:nvPr/>
        </p:nvCxnSpPr>
        <p:spPr>
          <a:xfrm flipH="1" flipV="1">
            <a:off x="5705658" y="2144592"/>
            <a:ext cx="390342" cy="105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9A1D1162-EBED-442C-9B8E-22D500EA9CAB}"/>
              </a:ext>
            </a:extLst>
          </p:cNvPr>
          <p:cNvSpPr/>
          <p:nvPr/>
        </p:nvSpPr>
        <p:spPr>
          <a:xfrm>
            <a:off x="316480" y="2493265"/>
            <a:ext cx="1351722" cy="450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Pasta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FEDD55C-18E8-4EAD-B2FF-F47782FBBCCF}"/>
              </a:ext>
            </a:extLst>
          </p:cNvPr>
          <p:cNvCxnSpPr>
            <a:cxnSpLocks/>
            <a:stCxn id="144" idx="0"/>
            <a:endCxn id="145" idx="5"/>
          </p:cNvCxnSpPr>
          <p:nvPr/>
        </p:nvCxnSpPr>
        <p:spPr>
          <a:xfrm flipH="1" flipV="1">
            <a:off x="2045614" y="1381620"/>
            <a:ext cx="1366961" cy="75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3E456221-8FC7-4DC1-AB14-FCCE43DAC9D3}"/>
              </a:ext>
            </a:extLst>
          </p:cNvPr>
          <p:cNvCxnSpPr>
            <a:cxnSpLocks/>
            <a:stCxn id="4" idx="3"/>
            <a:endCxn id="143" idx="7"/>
          </p:cNvCxnSpPr>
          <p:nvPr/>
        </p:nvCxnSpPr>
        <p:spPr>
          <a:xfrm flipH="1">
            <a:off x="4308366" y="3592987"/>
            <a:ext cx="1234762" cy="64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62CD25B7-2435-4A81-A395-B0C919250A7F}"/>
              </a:ext>
            </a:extLst>
          </p:cNvPr>
          <p:cNvSpPr txBox="1"/>
          <p:nvPr/>
        </p:nvSpPr>
        <p:spPr>
          <a:xfrm>
            <a:off x="4851934" y="3880552"/>
            <a:ext cx="128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hasFavorite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2149392E-820A-4D79-AF7C-371BD5EF4713}"/>
              </a:ext>
            </a:extLst>
          </p:cNvPr>
          <p:cNvCxnSpPr>
            <a:stCxn id="4" idx="1"/>
            <a:endCxn id="144" idx="5"/>
          </p:cNvCxnSpPr>
          <p:nvPr/>
        </p:nvCxnSpPr>
        <p:spPr>
          <a:xfrm flipH="1" flipV="1">
            <a:off x="3856295" y="2452765"/>
            <a:ext cx="1686833" cy="81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FD88FA0B-7844-49E2-90FE-2234B79B6B71}"/>
              </a:ext>
            </a:extLst>
          </p:cNvPr>
          <p:cNvCxnSpPr>
            <a:cxnSpLocks/>
            <a:stCxn id="4" idx="6"/>
            <a:endCxn id="5" idx="0"/>
          </p:cNvCxnSpPr>
          <p:nvPr/>
        </p:nvCxnSpPr>
        <p:spPr>
          <a:xfrm>
            <a:off x="6877878" y="3429000"/>
            <a:ext cx="1217628" cy="71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9ECA4E4F-F2B1-4B19-8B11-1328D1982DE0}"/>
              </a:ext>
            </a:extLst>
          </p:cNvPr>
          <p:cNvCxnSpPr>
            <a:stCxn id="58" idx="0"/>
            <a:endCxn id="59" idx="4"/>
          </p:cNvCxnSpPr>
          <p:nvPr/>
        </p:nvCxnSpPr>
        <p:spPr>
          <a:xfrm flipV="1">
            <a:off x="8796163" y="1049125"/>
            <a:ext cx="622037" cy="122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2180561A-7019-410E-BA7F-97869FB75220}"/>
              </a:ext>
            </a:extLst>
          </p:cNvPr>
          <p:cNvCxnSpPr>
            <a:stCxn id="58" idx="7"/>
            <a:endCxn id="77" idx="3"/>
          </p:cNvCxnSpPr>
          <p:nvPr/>
        </p:nvCxnSpPr>
        <p:spPr>
          <a:xfrm flipV="1">
            <a:off x="9191032" y="1435952"/>
            <a:ext cx="1165489" cy="89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006943E-23E9-430F-80CF-24F076D556A0}"/>
              </a:ext>
            </a:extLst>
          </p:cNvPr>
          <p:cNvCxnSpPr>
            <a:stCxn id="58" idx="6"/>
            <a:endCxn id="76" idx="2"/>
          </p:cNvCxnSpPr>
          <p:nvPr/>
        </p:nvCxnSpPr>
        <p:spPr>
          <a:xfrm flipV="1">
            <a:off x="9354592" y="2444354"/>
            <a:ext cx="1196296" cy="2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4E01CE4F-F78C-4F83-BD6F-681ED6DA2A4D}"/>
              </a:ext>
            </a:extLst>
          </p:cNvPr>
          <p:cNvCxnSpPr>
            <a:stCxn id="58" idx="5"/>
            <a:endCxn id="75" idx="2"/>
          </p:cNvCxnSpPr>
          <p:nvPr/>
        </p:nvCxnSpPr>
        <p:spPr>
          <a:xfrm>
            <a:off x="9191032" y="2609703"/>
            <a:ext cx="946161" cy="79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3884E586-2A52-4B04-BCDD-720392B2ED22}"/>
              </a:ext>
            </a:extLst>
          </p:cNvPr>
          <p:cNvCxnSpPr>
            <a:stCxn id="52" idx="7"/>
            <a:endCxn id="160" idx="4"/>
          </p:cNvCxnSpPr>
          <p:nvPr/>
        </p:nvCxnSpPr>
        <p:spPr>
          <a:xfrm flipV="1">
            <a:off x="6368852" y="681957"/>
            <a:ext cx="1086262" cy="106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A28B9E6B-9306-4857-812D-643F2F95F345}"/>
              </a:ext>
            </a:extLst>
          </p:cNvPr>
          <p:cNvCxnSpPr>
            <a:stCxn id="52" idx="0"/>
            <a:endCxn id="158" idx="4"/>
          </p:cNvCxnSpPr>
          <p:nvPr/>
        </p:nvCxnSpPr>
        <p:spPr>
          <a:xfrm flipH="1" flipV="1">
            <a:off x="5449932" y="729993"/>
            <a:ext cx="255726" cy="95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83EB83BA-8DD3-4031-84B7-F2610FC3C1D3}"/>
              </a:ext>
            </a:extLst>
          </p:cNvPr>
          <p:cNvCxnSpPr>
            <a:stCxn id="52" idx="1"/>
            <a:endCxn id="155" idx="5"/>
          </p:cNvCxnSpPr>
          <p:nvPr/>
        </p:nvCxnSpPr>
        <p:spPr>
          <a:xfrm flipH="1" flipV="1">
            <a:off x="4045155" y="681957"/>
            <a:ext cx="997308" cy="106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66F8280C-20E0-40CE-85B9-87126584F4CC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8667118" y="4569632"/>
            <a:ext cx="1611321" cy="113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40F30F3D-819F-467B-8E57-B669D6A24505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8903888" y="4391589"/>
            <a:ext cx="1047774" cy="10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693C069F-53FF-47D6-A3BB-432D71A3966E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8095506" y="4643380"/>
            <a:ext cx="369789" cy="147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70DA2A13-8CE2-4B81-87B9-8612A8332B9C}"/>
              </a:ext>
            </a:extLst>
          </p:cNvPr>
          <p:cNvCxnSpPr>
            <a:stCxn id="143" idx="1"/>
            <a:endCxn id="185" idx="6"/>
          </p:cNvCxnSpPr>
          <p:nvPr/>
        </p:nvCxnSpPr>
        <p:spPr>
          <a:xfrm flipH="1" flipV="1">
            <a:off x="1668202" y="2718643"/>
            <a:ext cx="1684352" cy="152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0A4432C-C2D4-4E66-BBF0-45048C00CB95}"/>
              </a:ext>
            </a:extLst>
          </p:cNvPr>
          <p:cNvSpPr/>
          <p:nvPr/>
        </p:nvSpPr>
        <p:spPr>
          <a:xfrm>
            <a:off x="229578" y="3871269"/>
            <a:ext cx="1499440" cy="341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SeaFood</a:t>
            </a: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B4808AC0-9E96-40B2-8083-A1055FBBC571}"/>
              </a:ext>
            </a:extLst>
          </p:cNvPr>
          <p:cNvCxnSpPr>
            <a:stCxn id="143" idx="2"/>
            <a:endCxn id="282" idx="6"/>
          </p:cNvCxnSpPr>
          <p:nvPr/>
        </p:nvCxnSpPr>
        <p:spPr>
          <a:xfrm flipH="1" flipV="1">
            <a:off x="1729018" y="4042194"/>
            <a:ext cx="1425581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>
            <a:extLst>
              <a:ext uri="{FF2B5EF4-FFF2-40B4-BE49-F238E27FC236}">
                <a16:creationId xmlns:a16="http://schemas.microsoft.com/office/drawing/2014/main" id="{E6358A54-D8E8-439C-BDFE-7344A9A2402A}"/>
              </a:ext>
            </a:extLst>
          </p:cNvPr>
          <p:cNvSpPr/>
          <p:nvPr/>
        </p:nvSpPr>
        <p:spPr>
          <a:xfrm>
            <a:off x="440841" y="4885648"/>
            <a:ext cx="1288177" cy="480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Fruit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3B352A73-7059-4634-A780-5735E971C2D7}"/>
              </a:ext>
            </a:extLst>
          </p:cNvPr>
          <p:cNvCxnSpPr>
            <a:stCxn id="143" idx="3"/>
            <a:endCxn id="285" idx="7"/>
          </p:cNvCxnSpPr>
          <p:nvPr/>
        </p:nvCxnSpPr>
        <p:spPr>
          <a:xfrm flipH="1">
            <a:off x="1540369" y="4579982"/>
            <a:ext cx="1812185" cy="37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Oval 287">
            <a:extLst>
              <a:ext uri="{FF2B5EF4-FFF2-40B4-BE49-F238E27FC236}">
                <a16:creationId xmlns:a16="http://schemas.microsoft.com/office/drawing/2014/main" id="{4E1E1451-6E03-4B86-8F72-FDF0C7886B0F}"/>
              </a:ext>
            </a:extLst>
          </p:cNvPr>
          <p:cNvSpPr/>
          <p:nvPr/>
        </p:nvSpPr>
        <p:spPr>
          <a:xfrm>
            <a:off x="971049" y="5883182"/>
            <a:ext cx="1685780" cy="477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Fowl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C447A2C6-576D-4DC8-B42D-F94F0F8D4841}"/>
              </a:ext>
            </a:extLst>
          </p:cNvPr>
          <p:cNvSpPr/>
          <p:nvPr/>
        </p:nvSpPr>
        <p:spPr>
          <a:xfrm>
            <a:off x="3025849" y="5937503"/>
            <a:ext cx="1368938" cy="477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Desert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18E4AB42-408B-48F3-B72B-BD569B0BF09D}"/>
              </a:ext>
            </a:extLst>
          </p:cNvPr>
          <p:cNvCxnSpPr>
            <a:stCxn id="143" idx="5"/>
            <a:endCxn id="289" idx="0"/>
          </p:cNvCxnSpPr>
          <p:nvPr/>
        </p:nvCxnSpPr>
        <p:spPr>
          <a:xfrm flipH="1">
            <a:off x="3710318" y="4579982"/>
            <a:ext cx="598048" cy="135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18983F48-D46E-4183-B184-BBC6D228B648}"/>
              </a:ext>
            </a:extLst>
          </p:cNvPr>
          <p:cNvCxnSpPr>
            <a:stCxn id="143" idx="4"/>
            <a:endCxn id="288" idx="0"/>
          </p:cNvCxnSpPr>
          <p:nvPr/>
        </p:nvCxnSpPr>
        <p:spPr>
          <a:xfrm flipH="1">
            <a:off x="1813939" y="4649849"/>
            <a:ext cx="2016521" cy="123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>
            <a:extLst>
              <a:ext uri="{FF2B5EF4-FFF2-40B4-BE49-F238E27FC236}">
                <a16:creationId xmlns:a16="http://schemas.microsoft.com/office/drawing/2014/main" id="{2D571F76-EAB3-4A61-AFC5-C562836FBC31}"/>
              </a:ext>
            </a:extLst>
          </p:cNvPr>
          <p:cNvSpPr/>
          <p:nvPr/>
        </p:nvSpPr>
        <p:spPr>
          <a:xfrm>
            <a:off x="5042463" y="5581539"/>
            <a:ext cx="2109757" cy="1037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85A242C-EF23-4694-9BC7-E425E339B880}"/>
              </a:ext>
            </a:extLst>
          </p:cNvPr>
          <p:cNvSpPr txBox="1"/>
          <p:nvPr/>
        </p:nvSpPr>
        <p:spPr>
          <a:xfrm>
            <a:off x="5203170" y="5684379"/>
            <a:ext cx="155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Super Classes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EFFFA4C5-4FA6-4DBA-B357-1462C394C644}"/>
              </a:ext>
            </a:extLst>
          </p:cNvPr>
          <p:cNvSpPr txBox="1"/>
          <p:nvPr/>
        </p:nvSpPr>
        <p:spPr>
          <a:xfrm>
            <a:off x="5216298" y="6181864"/>
            <a:ext cx="155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Sub Classes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11385CF-5287-4C4A-8423-D2BC38B5609D}"/>
              </a:ext>
            </a:extLst>
          </p:cNvPr>
          <p:cNvSpPr/>
          <p:nvPr/>
        </p:nvSpPr>
        <p:spPr>
          <a:xfrm>
            <a:off x="6699166" y="6264696"/>
            <a:ext cx="379507" cy="19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489BA060-EF3D-4FD3-8655-E6E03D39BFC3}"/>
              </a:ext>
            </a:extLst>
          </p:cNvPr>
          <p:cNvSpPr/>
          <p:nvPr/>
        </p:nvSpPr>
        <p:spPr>
          <a:xfrm>
            <a:off x="6681204" y="5759444"/>
            <a:ext cx="393348" cy="190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373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A8F7DD-A563-4A76-B000-4D9A68C5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66" y="488975"/>
            <a:ext cx="2292625" cy="58800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E9A0B5-DE89-43FD-B7A8-C17D55AE6C0E}"/>
              </a:ext>
            </a:extLst>
          </p:cNvPr>
          <p:cNvSpPr txBox="1"/>
          <p:nvPr/>
        </p:nvSpPr>
        <p:spPr>
          <a:xfrm>
            <a:off x="9197009" y="874643"/>
            <a:ext cx="1550504" cy="37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Top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39483C-554F-4DDE-A17D-9006607E249E}"/>
              </a:ext>
            </a:extLst>
          </p:cNvPr>
          <p:cNvSpPr txBox="1"/>
          <p:nvPr/>
        </p:nvSpPr>
        <p:spPr>
          <a:xfrm>
            <a:off x="1338470" y="1219200"/>
            <a:ext cx="1550504" cy="37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Middle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48DAF-7103-4434-BB40-8371B2423CBC}"/>
              </a:ext>
            </a:extLst>
          </p:cNvPr>
          <p:cNvSpPr txBox="1"/>
          <p:nvPr/>
        </p:nvSpPr>
        <p:spPr>
          <a:xfrm>
            <a:off x="9197009" y="4227444"/>
            <a:ext cx="1550504" cy="37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Top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C9B76E-D7B0-47FA-B3B6-D9CF955D0C37}"/>
              </a:ext>
            </a:extLst>
          </p:cNvPr>
          <p:cNvSpPr txBox="1"/>
          <p:nvPr/>
        </p:nvSpPr>
        <p:spPr>
          <a:xfrm>
            <a:off x="1338470" y="2766390"/>
            <a:ext cx="1550504" cy="37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Bottom Level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D60562-603B-4390-8617-42BB690FAAC5}"/>
              </a:ext>
            </a:extLst>
          </p:cNvPr>
          <p:cNvCxnSpPr>
            <a:stCxn id="16" idx="1"/>
          </p:cNvCxnSpPr>
          <p:nvPr/>
        </p:nvCxnSpPr>
        <p:spPr>
          <a:xfrm flipH="1">
            <a:off x="5711687" y="1060174"/>
            <a:ext cx="3485322" cy="927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4B4179-8799-463B-B575-D3B44C549DF6}"/>
              </a:ext>
            </a:extLst>
          </p:cNvPr>
          <p:cNvCxnSpPr>
            <a:stCxn id="17" idx="3"/>
          </p:cNvCxnSpPr>
          <p:nvPr/>
        </p:nvCxnSpPr>
        <p:spPr>
          <a:xfrm flipV="1">
            <a:off x="2888974" y="1404730"/>
            <a:ext cx="24781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B78C85-9896-496F-AC7E-9FEB974718EB}"/>
              </a:ext>
            </a:extLst>
          </p:cNvPr>
          <p:cNvCxnSpPr>
            <a:stCxn id="17" idx="3"/>
          </p:cNvCxnSpPr>
          <p:nvPr/>
        </p:nvCxnSpPr>
        <p:spPr>
          <a:xfrm>
            <a:off x="2888974" y="1404731"/>
            <a:ext cx="2491409" cy="7735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94F1CC-548E-4D0B-8404-B6BB6185E5D4}"/>
              </a:ext>
            </a:extLst>
          </p:cNvPr>
          <p:cNvCxnSpPr>
            <a:stCxn id="19" idx="3"/>
          </p:cNvCxnSpPr>
          <p:nvPr/>
        </p:nvCxnSpPr>
        <p:spPr>
          <a:xfrm flipV="1">
            <a:off x="2888974" y="2506016"/>
            <a:ext cx="2703443" cy="445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B5D008-E06A-4277-A98F-C184D41C4002}"/>
              </a:ext>
            </a:extLst>
          </p:cNvPr>
          <p:cNvCxnSpPr>
            <a:stCxn id="19" idx="3"/>
          </p:cNvCxnSpPr>
          <p:nvPr/>
        </p:nvCxnSpPr>
        <p:spPr>
          <a:xfrm>
            <a:off x="2888974" y="2951921"/>
            <a:ext cx="2676939" cy="3252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CF9205-720F-4810-A79F-33BECDE5046D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817704" y="4412975"/>
            <a:ext cx="3379305" cy="185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13B7A6-D210-4452-9235-B519791E55CE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888974" y="5267739"/>
            <a:ext cx="26901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6E8809-C3DA-4F7B-A000-3A5886BC2D09}"/>
              </a:ext>
            </a:extLst>
          </p:cNvPr>
          <p:cNvSpPr txBox="1"/>
          <p:nvPr/>
        </p:nvSpPr>
        <p:spPr>
          <a:xfrm>
            <a:off x="1338470" y="5082208"/>
            <a:ext cx="1550504" cy="37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Bottom Level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C6DA5A-02E5-4ED3-AC4E-ACD0A51AA7C3}"/>
              </a:ext>
            </a:extLst>
          </p:cNvPr>
          <p:cNvSpPr txBox="1"/>
          <p:nvPr/>
        </p:nvSpPr>
        <p:spPr>
          <a:xfrm>
            <a:off x="1338470" y="4313580"/>
            <a:ext cx="1550504" cy="37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Middle Level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4CB048-695D-46AD-8F41-D32ABABEED06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2888974" y="4499111"/>
            <a:ext cx="2491409" cy="457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10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042DD-876F-419F-B662-2EB1BF5E9847}"/>
              </a:ext>
            </a:extLst>
          </p:cNvPr>
          <p:cNvSpPr txBox="1"/>
          <p:nvPr/>
        </p:nvSpPr>
        <p:spPr>
          <a:xfrm>
            <a:off x="2173352" y="754112"/>
            <a:ext cx="715618" cy="37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Food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9AF97-CC85-46B0-B53D-7A52993DEAA9}"/>
              </a:ext>
            </a:extLst>
          </p:cNvPr>
          <p:cNvSpPr txBox="1"/>
          <p:nvPr/>
        </p:nvSpPr>
        <p:spPr>
          <a:xfrm>
            <a:off x="801751" y="2282974"/>
            <a:ext cx="3458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Meat </a:t>
            </a:r>
            <a:r>
              <a:rPr lang="en-IE" dirty="0"/>
              <a:t>(Major Classification of food) </a:t>
            </a:r>
            <a:r>
              <a:rPr lang="en-IE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E8952-6B74-4A7A-AC34-665BBA7C63C8}"/>
              </a:ext>
            </a:extLst>
          </p:cNvPr>
          <p:cNvSpPr txBox="1"/>
          <p:nvPr/>
        </p:nvSpPr>
        <p:spPr>
          <a:xfrm>
            <a:off x="1258969" y="3811584"/>
            <a:ext cx="2544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Red Meat </a:t>
            </a:r>
            <a:r>
              <a:rPr lang="en-IE" dirty="0"/>
              <a:t>(type of meat)</a:t>
            </a:r>
            <a:endParaRPr lang="en-IE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F9B19-F40E-4412-8E7F-FD83015BB84F}"/>
              </a:ext>
            </a:extLst>
          </p:cNvPr>
          <p:cNvSpPr txBox="1"/>
          <p:nvPr/>
        </p:nvSpPr>
        <p:spPr>
          <a:xfrm>
            <a:off x="1030351" y="5338970"/>
            <a:ext cx="3001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Sirloin Steak </a:t>
            </a:r>
            <a:r>
              <a:rPr lang="en-IE" dirty="0"/>
              <a:t>(Specific Meat)</a:t>
            </a:r>
            <a:endParaRPr lang="en-IE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8F4282-9E4E-42C1-B891-3F2394DC5F5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31161" y="1125173"/>
            <a:ext cx="0" cy="1157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F1B16D-050E-43DE-8EC7-118E2E885A8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531161" y="2652306"/>
            <a:ext cx="0" cy="1159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EDFC9D-F13F-4F66-938E-77F585388F8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531161" y="4180916"/>
            <a:ext cx="0" cy="1158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782D42-F87D-41D4-9AFF-9C51B04FC50D}"/>
              </a:ext>
            </a:extLst>
          </p:cNvPr>
          <p:cNvSpPr txBox="1"/>
          <p:nvPr/>
        </p:nvSpPr>
        <p:spPr>
          <a:xfrm>
            <a:off x="2544412" y="1532282"/>
            <a:ext cx="91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Kind Of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FC3614-65AC-45AD-B58A-B287B6BCA1CD}"/>
              </a:ext>
            </a:extLst>
          </p:cNvPr>
          <p:cNvSpPr txBox="1"/>
          <p:nvPr/>
        </p:nvSpPr>
        <p:spPr>
          <a:xfrm>
            <a:off x="2544412" y="2994553"/>
            <a:ext cx="91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Kind Of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52F83-C213-4CBA-B579-4F13924ECA70}"/>
              </a:ext>
            </a:extLst>
          </p:cNvPr>
          <p:cNvSpPr txBox="1"/>
          <p:nvPr/>
        </p:nvSpPr>
        <p:spPr>
          <a:xfrm>
            <a:off x="2531161" y="4521939"/>
            <a:ext cx="91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Kind Of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D18B65-40BF-410E-9BBF-F200E9695E60}"/>
              </a:ext>
            </a:extLst>
          </p:cNvPr>
          <p:cNvSpPr txBox="1"/>
          <p:nvPr/>
        </p:nvSpPr>
        <p:spPr>
          <a:xfrm>
            <a:off x="7230717" y="754112"/>
            <a:ext cx="18586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Sirloin Steak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093587-480B-4ED5-8168-2B6409C4B800}"/>
              </a:ext>
            </a:extLst>
          </p:cNvPr>
          <p:cNvSpPr txBox="1"/>
          <p:nvPr/>
        </p:nvSpPr>
        <p:spPr>
          <a:xfrm>
            <a:off x="7345027" y="2282974"/>
            <a:ext cx="16300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Red Meat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0E0923-5FA7-4C79-89DD-F28B9DD9F16D}"/>
              </a:ext>
            </a:extLst>
          </p:cNvPr>
          <p:cNvSpPr txBox="1"/>
          <p:nvPr/>
        </p:nvSpPr>
        <p:spPr>
          <a:xfrm>
            <a:off x="7474228" y="3811584"/>
            <a:ext cx="13716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Meat </a:t>
            </a:r>
            <a:r>
              <a:rPr lang="en-IE" dirty="0"/>
              <a:t> </a:t>
            </a:r>
            <a:r>
              <a:rPr lang="en-IE" b="1" dirty="0"/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FD6AC2-2981-49D9-AE7C-01733325FC84}"/>
              </a:ext>
            </a:extLst>
          </p:cNvPr>
          <p:cNvSpPr txBox="1"/>
          <p:nvPr/>
        </p:nvSpPr>
        <p:spPr>
          <a:xfrm>
            <a:off x="7802220" y="5337241"/>
            <a:ext cx="715618" cy="37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Food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6394B1-71FA-402F-9578-BE7B85ABD6B9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>
            <a:off x="8160027" y="1123444"/>
            <a:ext cx="1" cy="1159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BE697ED-6861-47CB-835B-DA62D2526B30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8160028" y="2652306"/>
            <a:ext cx="1" cy="1159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66E4F60-6884-4420-BDED-E12C72C33BFD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8160029" y="4180916"/>
            <a:ext cx="0" cy="1156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5F494A0-8136-4B04-8CE1-48590EC9CDEB}"/>
              </a:ext>
            </a:extLst>
          </p:cNvPr>
          <p:cNvSpPr txBox="1"/>
          <p:nvPr/>
        </p:nvSpPr>
        <p:spPr>
          <a:xfrm>
            <a:off x="8348870" y="1518543"/>
            <a:ext cx="62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Is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D841C8-2467-4666-AE9E-B763F2D7C30D}"/>
              </a:ext>
            </a:extLst>
          </p:cNvPr>
          <p:cNvSpPr txBox="1"/>
          <p:nvPr/>
        </p:nvSpPr>
        <p:spPr>
          <a:xfrm>
            <a:off x="8299168" y="2994553"/>
            <a:ext cx="62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Is 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EF6529-13E8-4552-B48F-CCD4A56B1E78}"/>
              </a:ext>
            </a:extLst>
          </p:cNvPr>
          <p:cNvSpPr txBox="1"/>
          <p:nvPr/>
        </p:nvSpPr>
        <p:spPr>
          <a:xfrm>
            <a:off x="8302474" y="4628615"/>
            <a:ext cx="62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Is 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D45624-8A7B-4776-B7DD-0693FB3BD5AC}"/>
              </a:ext>
            </a:extLst>
          </p:cNvPr>
          <p:cNvSpPr txBox="1"/>
          <p:nvPr/>
        </p:nvSpPr>
        <p:spPr>
          <a:xfrm>
            <a:off x="1470996" y="6148908"/>
            <a:ext cx="21468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Top down approach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BA490D-1CA6-46E7-9232-2FD01399F84B}"/>
              </a:ext>
            </a:extLst>
          </p:cNvPr>
          <p:cNvSpPr txBox="1"/>
          <p:nvPr/>
        </p:nvSpPr>
        <p:spPr>
          <a:xfrm>
            <a:off x="7230717" y="6154272"/>
            <a:ext cx="21468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Bottom up approach</a:t>
            </a:r>
          </a:p>
        </p:txBody>
      </p:sp>
    </p:spTree>
    <p:extLst>
      <p:ext uri="{BB962C8B-B14F-4D97-AF65-F5344CB8AC3E}">
        <p14:creationId xmlns:p14="http://schemas.microsoft.com/office/powerpoint/2010/main" val="277992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89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eoin dalton</dc:creator>
  <cp:lastModifiedBy>eoin dalton</cp:lastModifiedBy>
  <cp:revision>11</cp:revision>
  <dcterms:created xsi:type="dcterms:W3CDTF">2019-03-11T10:48:01Z</dcterms:created>
  <dcterms:modified xsi:type="dcterms:W3CDTF">2019-03-12T14:49:02Z</dcterms:modified>
</cp:coreProperties>
</file>