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1B283F-0A20-4B8B-B0B5-585ED367140D}" v="23" dt="2018-10-26T08:59:03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oin dalton" userId="938e28ec3dea1c65" providerId="LiveId" clId="{C81B283F-0A20-4B8B-B0B5-585ED367140D}"/>
    <pc:docChg chg="undo custSel addSld modSld sldOrd">
      <pc:chgData name="eoin dalton" userId="938e28ec3dea1c65" providerId="LiveId" clId="{C81B283F-0A20-4B8B-B0B5-585ED367140D}" dt="2018-10-26T08:59:50.081" v="2375" actId="1076"/>
      <pc:docMkLst>
        <pc:docMk/>
      </pc:docMkLst>
      <pc:sldChg chg="modSp ord">
        <pc:chgData name="eoin dalton" userId="938e28ec3dea1c65" providerId="LiveId" clId="{C81B283F-0A20-4B8B-B0B5-585ED367140D}" dt="2018-10-19T11:43:30.772" v="841"/>
        <pc:sldMkLst>
          <pc:docMk/>
          <pc:sldMk cId="700719057" sldId="257"/>
        </pc:sldMkLst>
        <pc:spChg chg="mod">
          <ac:chgData name="eoin dalton" userId="938e28ec3dea1c65" providerId="LiveId" clId="{C81B283F-0A20-4B8B-B0B5-585ED367140D}" dt="2018-10-19T11:43:22.419" v="840" actId="1076"/>
          <ac:spMkLst>
            <pc:docMk/>
            <pc:sldMk cId="700719057" sldId="257"/>
            <ac:spMk id="2" creationId="{5E67E460-8CCD-4B48-9189-88FC7C94185D}"/>
          </ac:spMkLst>
        </pc:spChg>
        <pc:spChg chg="mod">
          <ac:chgData name="eoin dalton" userId="938e28ec3dea1c65" providerId="LiveId" clId="{C81B283F-0A20-4B8B-B0B5-585ED367140D}" dt="2018-10-19T11:43:15.626" v="839" actId="1076"/>
          <ac:spMkLst>
            <pc:docMk/>
            <pc:sldMk cId="700719057" sldId="257"/>
            <ac:spMk id="3" creationId="{717C81AD-0E5F-42C6-8A06-B9F49474349B}"/>
          </ac:spMkLst>
        </pc:spChg>
      </pc:sldChg>
      <pc:sldChg chg="addSp modSp">
        <pc:chgData name="eoin dalton" userId="938e28ec3dea1c65" providerId="LiveId" clId="{C81B283F-0A20-4B8B-B0B5-585ED367140D}" dt="2018-10-19T11:46:20.047" v="864" actId="20577"/>
        <pc:sldMkLst>
          <pc:docMk/>
          <pc:sldMk cId="2268506237" sldId="258"/>
        </pc:sldMkLst>
        <pc:spChg chg="mod">
          <ac:chgData name="eoin dalton" userId="938e28ec3dea1c65" providerId="LiveId" clId="{C81B283F-0A20-4B8B-B0B5-585ED367140D}" dt="2018-10-19T11:38:06.299" v="717" actId="1076"/>
          <ac:spMkLst>
            <pc:docMk/>
            <pc:sldMk cId="2268506237" sldId="258"/>
            <ac:spMk id="2" creationId="{7B07D3FF-3D25-4409-B520-991D83C54914}"/>
          </ac:spMkLst>
        </pc:spChg>
        <pc:spChg chg="mod">
          <ac:chgData name="eoin dalton" userId="938e28ec3dea1c65" providerId="LiveId" clId="{C81B283F-0A20-4B8B-B0B5-585ED367140D}" dt="2018-10-19T11:46:20.047" v="864" actId="20577"/>
          <ac:spMkLst>
            <pc:docMk/>
            <pc:sldMk cId="2268506237" sldId="258"/>
            <ac:spMk id="3" creationId="{8A6518FB-3C0A-44EC-8ACF-3C5672A137DE}"/>
          </ac:spMkLst>
        </pc:spChg>
        <pc:picChg chg="add mod">
          <ac:chgData name="eoin dalton" userId="938e28ec3dea1c65" providerId="LiveId" clId="{C81B283F-0A20-4B8B-B0B5-585ED367140D}" dt="2018-10-19T11:41:55.970" v="834" actId="1076"/>
          <ac:picMkLst>
            <pc:docMk/>
            <pc:sldMk cId="2268506237" sldId="258"/>
            <ac:picMk id="4" creationId="{DEC8F35C-710B-40CB-BD72-E65E5C711B36}"/>
          </ac:picMkLst>
        </pc:picChg>
      </pc:sldChg>
      <pc:sldChg chg="addSp modSp add">
        <pc:chgData name="eoin dalton" userId="938e28ec3dea1c65" providerId="LiveId" clId="{C81B283F-0A20-4B8B-B0B5-585ED367140D}" dt="2018-10-26T08:59:50.081" v="2375" actId="1076"/>
        <pc:sldMkLst>
          <pc:docMk/>
          <pc:sldMk cId="1695915317" sldId="259"/>
        </pc:sldMkLst>
        <pc:spChg chg="mod">
          <ac:chgData name="eoin dalton" userId="938e28ec3dea1c65" providerId="LiveId" clId="{C81B283F-0A20-4B8B-B0B5-585ED367140D}" dt="2018-10-19T11:42:57.670" v="837" actId="113"/>
          <ac:spMkLst>
            <pc:docMk/>
            <pc:sldMk cId="1695915317" sldId="259"/>
            <ac:spMk id="2" creationId="{1F6F9796-9FC8-40BF-8C65-B1915C611D08}"/>
          </ac:spMkLst>
        </pc:spChg>
        <pc:spChg chg="mod">
          <ac:chgData name="eoin dalton" userId="938e28ec3dea1c65" providerId="LiveId" clId="{C81B283F-0A20-4B8B-B0B5-585ED367140D}" dt="2018-10-26T08:59:45.689" v="2374" actId="255"/>
          <ac:spMkLst>
            <pc:docMk/>
            <pc:sldMk cId="1695915317" sldId="259"/>
            <ac:spMk id="3" creationId="{1BBB71A9-D08A-425E-8E1A-D6FFBBB56153}"/>
          </ac:spMkLst>
        </pc:spChg>
        <pc:picChg chg="add mod modCrop">
          <ac:chgData name="eoin dalton" userId="938e28ec3dea1c65" providerId="LiveId" clId="{C81B283F-0A20-4B8B-B0B5-585ED367140D}" dt="2018-10-26T08:59:50.081" v="2375" actId="1076"/>
          <ac:picMkLst>
            <pc:docMk/>
            <pc:sldMk cId="1695915317" sldId="259"/>
            <ac:picMk id="4" creationId="{E19F8DBD-D920-4CE1-BFE4-73458EDAF627}"/>
          </ac:picMkLst>
        </pc:picChg>
      </pc:sldChg>
      <pc:sldChg chg="addSp modSp add">
        <pc:chgData name="eoin dalton" userId="938e28ec3dea1c65" providerId="LiveId" clId="{C81B283F-0A20-4B8B-B0B5-585ED367140D}" dt="2018-10-26T08:55:21.797" v="2290" actId="1076"/>
        <pc:sldMkLst>
          <pc:docMk/>
          <pc:sldMk cId="2208062629" sldId="260"/>
        </pc:sldMkLst>
        <pc:spChg chg="mod">
          <ac:chgData name="eoin dalton" userId="938e28ec3dea1c65" providerId="LiveId" clId="{C81B283F-0A20-4B8B-B0B5-585ED367140D}" dt="2018-10-26T08:55:12.082" v="2287" actId="1076"/>
          <ac:spMkLst>
            <pc:docMk/>
            <pc:sldMk cId="2208062629" sldId="260"/>
            <ac:spMk id="2" creationId="{427A13A3-D76F-4E7F-B023-E329D65C4992}"/>
          </ac:spMkLst>
        </pc:spChg>
        <pc:spChg chg="mod">
          <ac:chgData name="eoin dalton" userId="938e28ec3dea1c65" providerId="LiveId" clId="{C81B283F-0A20-4B8B-B0B5-585ED367140D}" dt="2018-10-26T08:55:21.797" v="2290" actId="1076"/>
          <ac:spMkLst>
            <pc:docMk/>
            <pc:sldMk cId="2208062629" sldId="260"/>
            <ac:spMk id="3" creationId="{10DAE924-8FDB-41B3-B5D3-108E445F8982}"/>
          </ac:spMkLst>
        </pc:spChg>
        <pc:picChg chg="add mod modCrop">
          <ac:chgData name="eoin dalton" userId="938e28ec3dea1c65" providerId="LiveId" clId="{C81B283F-0A20-4B8B-B0B5-585ED367140D}" dt="2018-10-26T08:53:49.242" v="2232" actId="1076"/>
          <ac:picMkLst>
            <pc:docMk/>
            <pc:sldMk cId="2208062629" sldId="260"/>
            <ac:picMk id="4" creationId="{ACB9BD75-6346-4A96-B7F2-5FFFEA9E0F4B}"/>
          </ac:picMkLst>
        </pc:picChg>
      </pc:sldChg>
      <pc:sldChg chg="modSp add">
        <pc:chgData name="eoin dalton" userId="938e28ec3dea1c65" providerId="LiveId" clId="{C81B283F-0A20-4B8B-B0B5-585ED367140D}" dt="2018-10-26T08:58:55.274" v="2361"/>
        <pc:sldMkLst>
          <pc:docMk/>
          <pc:sldMk cId="4042043071" sldId="261"/>
        </pc:sldMkLst>
        <pc:spChg chg="mod">
          <ac:chgData name="eoin dalton" userId="938e28ec3dea1c65" providerId="LiveId" clId="{C81B283F-0A20-4B8B-B0B5-585ED367140D}" dt="2018-10-26T08:57:13.650" v="2297" actId="14100"/>
          <ac:spMkLst>
            <pc:docMk/>
            <pc:sldMk cId="4042043071" sldId="261"/>
            <ac:spMk id="2" creationId="{61731276-31DE-41A2-904E-E53B11C845B0}"/>
          </ac:spMkLst>
        </pc:spChg>
        <pc:spChg chg="mod">
          <ac:chgData name="eoin dalton" userId="938e28ec3dea1c65" providerId="LiveId" clId="{C81B283F-0A20-4B8B-B0B5-585ED367140D}" dt="2018-10-26T08:58:55.274" v="2361"/>
          <ac:spMkLst>
            <pc:docMk/>
            <pc:sldMk cId="4042043071" sldId="261"/>
            <ac:spMk id="3" creationId="{28F0A646-6A3C-4293-BE77-7A05F41BF1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F064B2-22D2-490E-B694-123136776D0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781" y="1109634"/>
            <a:ext cx="5066437" cy="305154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2304834-8AED-41E2-A747-1976FE6BE7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Research Report</a:t>
            </a:r>
          </a:p>
          <a:p>
            <a:r>
              <a:rPr lang="en-IE" dirty="0"/>
              <a:t>Eoin Dalton</a:t>
            </a:r>
          </a:p>
          <a:p>
            <a:r>
              <a:rPr lang="en-IE" dirty="0"/>
              <a:t>20070289</a:t>
            </a:r>
          </a:p>
        </p:txBody>
      </p:sp>
    </p:spTree>
    <p:extLst>
      <p:ext uri="{BB962C8B-B14F-4D97-AF65-F5344CB8AC3E}">
        <p14:creationId xmlns:p14="http://schemas.microsoft.com/office/powerpoint/2010/main" val="3917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E460-8CCD-4B48-9189-88FC7C941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909" y="557849"/>
            <a:ext cx="8605162" cy="621594"/>
          </a:xfrm>
        </p:spPr>
        <p:txBody>
          <a:bodyPr>
            <a:noAutofit/>
          </a:bodyPr>
          <a:lstStyle/>
          <a:p>
            <a:r>
              <a:rPr lang="en-IE" b="1" dirty="0"/>
              <a:t>Metasploit a Brief History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C81AD-0E5F-42C6-8A06-B9F494743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8168" y="1563757"/>
            <a:ext cx="9353260" cy="4572752"/>
          </a:xfrm>
        </p:spPr>
        <p:txBody>
          <a:bodyPr>
            <a:normAutofit/>
          </a:bodyPr>
          <a:lstStyle/>
          <a:p>
            <a:r>
              <a:rPr lang="en-IE" sz="2400" dirty="0"/>
              <a:t>Metasploit was created by HD Moore in 2003.</a:t>
            </a:r>
          </a:p>
          <a:p>
            <a:r>
              <a:rPr lang="en-IE" sz="2400" dirty="0"/>
              <a:t>His vision was to build a tool that even novice users could use.</a:t>
            </a:r>
          </a:p>
          <a:p>
            <a:r>
              <a:rPr lang="en-IE" sz="2400" dirty="0"/>
              <a:t>Moore originally wrote Metasploit in the programming language called Perl.</a:t>
            </a:r>
          </a:p>
          <a:p>
            <a:r>
              <a:rPr lang="en-IE" sz="2400" dirty="0"/>
              <a:t>But in version 3, Metasploit was re-written in the powerful scripting language called Ruby.</a:t>
            </a:r>
          </a:p>
          <a:p>
            <a:r>
              <a:rPr lang="en-IE" sz="2400" dirty="0"/>
              <a:t>In 2009 it was taken over by Rapid 7.</a:t>
            </a:r>
          </a:p>
          <a:p>
            <a:r>
              <a:rPr lang="en-IE" sz="2400" dirty="0"/>
              <a:t>Rapid 7 has since released commercial version aimed at security professionals.</a:t>
            </a:r>
          </a:p>
        </p:txBody>
      </p:sp>
    </p:spTree>
    <p:extLst>
      <p:ext uri="{BB962C8B-B14F-4D97-AF65-F5344CB8AC3E}">
        <p14:creationId xmlns:p14="http://schemas.microsoft.com/office/powerpoint/2010/main" val="70071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7D3FF-3D25-4409-B520-991D83C54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914" y="385571"/>
            <a:ext cx="8911687" cy="661351"/>
          </a:xfrm>
        </p:spPr>
        <p:txBody>
          <a:bodyPr/>
          <a:lstStyle/>
          <a:p>
            <a:r>
              <a:rPr lang="en-IE" b="1" dirty="0"/>
              <a:t>What is Metasploit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18FB-3C0A-44EC-8ACF-3C5672A13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4903" y="1139688"/>
            <a:ext cx="9039708" cy="4347465"/>
          </a:xfrm>
        </p:spPr>
        <p:txBody>
          <a:bodyPr>
            <a:normAutofit lnSpcReduction="10000"/>
          </a:bodyPr>
          <a:lstStyle/>
          <a:p>
            <a:r>
              <a:rPr lang="en-IE" sz="2400" dirty="0"/>
              <a:t>Metasploit is one of many tools used by people interested in computer security.</a:t>
            </a:r>
          </a:p>
          <a:p>
            <a:r>
              <a:rPr lang="en-IE" sz="2400" dirty="0"/>
              <a:t>Kali Linux, Wireshark, nmap are some other examples of security tools. </a:t>
            </a:r>
          </a:p>
          <a:p>
            <a:r>
              <a:rPr lang="en-IE" sz="2400" dirty="0"/>
              <a:t>Metasploit is a framework that is built for users to carry out penetration testing. </a:t>
            </a:r>
          </a:p>
          <a:p>
            <a:r>
              <a:rPr lang="en-IE" sz="2400" dirty="0"/>
              <a:t>If you see the screen grab below taken from Metasploit, it lists 1817 different built in exploit’s and 539 different payloads ready for tester to use.</a:t>
            </a:r>
          </a:p>
          <a:p>
            <a:r>
              <a:rPr lang="en-IE" sz="2400" dirty="0"/>
              <a:t>Payload is the script sent to</a:t>
            </a:r>
          </a:p>
          <a:p>
            <a:pPr marL="0" indent="0">
              <a:buNone/>
            </a:pPr>
            <a:r>
              <a:rPr lang="en-IE" sz="2400" dirty="0"/>
              <a:t>    exploit the target machine.</a:t>
            </a:r>
          </a:p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endParaRPr lang="en-IE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8F35C-710B-40CB-BD72-E65E5C711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173" y="4589048"/>
            <a:ext cx="3939871" cy="158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0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9796-9FC8-40BF-8C65-B1915C61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What is Metasploit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B71A9-D08A-425E-8E1A-D6FFBBB56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43268"/>
            <a:ext cx="8915400" cy="4731027"/>
          </a:xfrm>
        </p:spPr>
        <p:txBody>
          <a:bodyPr>
            <a:normAutofit fontScale="85000" lnSpcReduction="20000"/>
          </a:bodyPr>
          <a:lstStyle/>
          <a:p>
            <a:r>
              <a:rPr lang="en-IE" sz="2800" dirty="0"/>
              <a:t>Metasploit is used through a command line interface.</a:t>
            </a:r>
          </a:p>
          <a:p>
            <a:r>
              <a:rPr lang="en-IE" sz="2800" dirty="0"/>
              <a:t>Metasploit can be used along with other tools such as Armitage which has a graphical interface for easy use.</a:t>
            </a:r>
          </a:p>
          <a:p>
            <a:r>
              <a:rPr lang="en-IE" sz="2800" dirty="0"/>
              <a:t>A module is used in Metasploit to preform some operation such as scanning or exploiting. </a:t>
            </a:r>
          </a:p>
          <a:p>
            <a:r>
              <a:rPr lang="en-IE" sz="2800" dirty="0"/>
              <a:t>There is a search option in Metasploit that allows users to search for modules, a user may search by a CVE number or an operating system.</a:t>
            </a:r>
          </a:p>
          <a:p>
            <a:r>
              <a:rPr lang="en-IE" sz="2800" dirty="0"/>
              <a:t>Example: </a:t>
            </a:r>
          </a:p>
          <a:p>
            <a:r>
              <a:rPr lang="en-IE" sz="2800" dirty="0"/>
              <a:t>This will bring back all exploits for a Windows XP OS running version service pack 3.</a:t>
            </a:r>
          </a:p>
          <a:p>
            <a:endParaRPr lang="en-IE" sz="2400" dirty="0"/>
          </a:p>
          <a:p>
            <a:pPr marL="0" indent="0">
              <a:buNone/>
            </a:pPr>
            <a:r>
              <a:rPr lang="en-IE" sz="2400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F8DBD-D920-4CE1-BFE4-73458EDAF6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07"/>
          <a:stretch/>
        </p:blipFill>
        <p:spPr>
          <a:xfrm>
            <a:off x="4399989" y="4383739"/>
            <a:ext cx="6133766" cy="45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15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13A3-D76F-4E7F-B023-E329D65C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232" y="413094"/>
            <a:ext cx="8911687" cy="810795"/>
          </a:xfrm>
        </p:spPr>
        <p:txBody>
          <a:bodyPr/>
          <a:lstStyle/>
          <a:p>
            <a:r>
              <a:rPr lang="en-IE" b="1" dirty="0"/>
              <a:t>Experiments</a:t>
            </a:r>
            <a:r>
              <a:rPr lang="en-IE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E924-8FDB-41B3-B5D3-108E445F8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817" y="1223889"/>
            <a:ext cx="9310740" cy="4633572"/>
          </a:xfrm>
        </p:spPr>
        <p:txBody>
          <a:bodyPr>
            <a:normAutofit/>
          </a:bodyPr>
          <a:lstStyle/>
          <a:p>
            <a:r>
              <a:rPr lang="en-IE" sz="2400" dirty="0"/>
              <a:t>For my Experiment I used Metasploit through a Kali Linux virtual machine.</a:t>
            </a:r>
          </a:p>
          <a:p>
            <a:r>
              <a:rPr lang="en-IE" sz="2400" dirty="0"/>
              <a:t>I downloaded a Metasploitable virtual machine, this is a virtual machine from Metasploit that is purposely designed to be exploitable for penetration testing. </a:t>
            </a:r>
          </a:p>
          <a:p>
            <a:r>
              <a:rPr lang="en-IE" sz="2400" dirty="0"/>
              <a:t>The exploit I used was to gain access was unreal_ircd_3281backdoor. </a:t>
            </a:r>
          </a:p>
          <a:p>
            <a:r>
              <a:rPr lang="en-IE" sz="2400" dirty="0"/>
              <a:t>This was a flaw on port 6667 which runs an IRC server (Internet Chat Relay) which was later patched. </a:t>
            </a:r>
          </a:p>
          <a:p>
            <a:r>
              <a:rPr lang="en-IE" sz="2400" dirty="0"/>
              <a:t>This allows users on a IRC sever to communicate via text. </a:t>
            </a:r>
          </a:p>
        </p:txBody>
      </p:sp>
    </p:spTree>
    <p:extLst>
      <p:ext uri="{BB962C8B-B14F-4D97-AF65-F5344CB8AC3E}">
        <p14:creationId xmlns:p14="http://schemas.microsoft.com/office/powerpoint/2010/main" val="220806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1276-31DE-41A2-904E-E53B11C8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325184"/>
            <a:ext cx="4248910" cy="621594"/>
          </a:xfrm>
        </p:spPr>
        <p:txBody>
          <a:bodyPr>
            <a:normAutofit fontScale="90000"/>
          </a:bodyPr>
          <a:lstStyle/>
          <a:p>
            <a:r>
              <a:rPr lang="en-IE" b="1" dirty="0"/>
              <a:t>Experiments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0A646-6A3C-4293-BE77-7A05F41BF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922" y="1132308"/>
            <a:ext cx="8915400" cy="3777622"/>
          </a:xfrm>
        </p:spPr>
        <p:txBody>
          <a:bodyPr/>
          <a:lstStyle/>
          <a:p>
            <a:r>
              <a:rPr lang="en-IE" sz="2400" dirty="0"/>
              <a:t>Using Metasploit this only took three command and I had access to the Metasploitable machines seen in the screenshot to the right..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E" sz="2400" dirty="0"/>
              <a:t>use exploit/</a:t>
            </a:r>
            <a:r>
              <a:rPr lang="en-IE" sz="2400" dirty="0" err="1"/>
              <a:t>unix</a:t>
            </a:r>
            <a:r>
              <a:rPr lang="en-IE" sz="2400" dirty="0"/>
              <a:t>/</a:t>
            </a:r>
            <a:r>
              <a:rPr lang="en-IE" sz="2400" dirty="0" err="1"/>
              <a:t>irc</a:t>
            </a:r>
            <a:r>
              <a:rPr lang="en-IE" sz="2400" dirty="0"/>
              <a:t>/unreal_ircd_3281backdoor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E" sz="2400" dirty="0"/>
              <a:t>Set RHOST 192.168.137.129</a:t>
            </a:r>
          </a:p>
          <a:p>
            <a:pPr marL="457200" lvl="1" indent="0">
              <a:buNone/>
            </a:pPr>
            <a:endParaRPr lang="en-IE" dirty="0"/>
          </a:p>
          <a:p>
            <a:pPr lvl="1">
              <a:buFont typeface="Wingdings" panose="05000000000000000000" pitchFamily="2" charset="2"/>
              <a:buChar char="§"/>
            </a:pPr>
            <a:endParaRPr lang="en-IE" dirty="0"/>
          </a:p>
          <a:p>
            <a:endParaRPr lang="en-IE" dirty="0"/>
          </a:p>
        </p:txBody>
      </p:sp>
      <p:pic>
        <p:nvPicPr>
          <p:cNvPr id="4" name="Picture 3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DAA90463-2555-405A-994A-B863D68A9B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888" y="3429000"/>
            <a:ext cx="7222434" cy="325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4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5AC95-057F-4C72-AEA3-847D14F0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Experiments</a:t>
            </a:r>
            <a:endParaRPr lang="en-I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879A1E-789E-4934-A5BD-9F49985C2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370811"/>
            <a:ext cx="6577579" cy="5281780"/>
          </a:xfrm>
        </p:spPr>
        <p:txBody>
          <a:bodyPr>
            <a:normAutofit/>
          </a:bodyPr>
          <a:lstStyle/>
          <a:p>
            <a:r>
              <a:rPr lang="en-IE" sz="2000" dirty="0"/>
              <a:t>The next command was just </a:t>
            </a:r>
            <a:r>
              <a:rPr lang="en-IE" sz="2000" b="1" dirty="0"/>
              <a:t>exploit </a:t>
            </a:r>
            <a:r>
              <a:rPr lang="en-IE" sz="2000" dirty="0"/>
              <a:t>as you can see from the screen grab it then makes the connects to the vulnerable machine.</a:t>
            </a:r>
          </a:p>
          <a:p>
            <a:endParaRPr lang="en-IE" b="1" dirty="0"/>
          </a:p>
          <a:p>
            <a:endParaRPr lang="en-IE" b="1" dirty="0"/>
          </a:p>
          <a:p>
            <a:endParaRPr lang="en-IE" b="1" dirty="0"/>
          </a:p>
          <a:p>
            <a:endParaRPr lang="en-IE" b="1" dirty="0"/>
          </a:p>
          <a:p>
            <a:endParaRPr lang="en-IE" b="1" dirty="0"/>
          </a:p>
          <a:p>
            <a:endParaRPr lang="en-IE" b="1" dirty="0"/>
          </a:p>
          <a:p>
            <a:r>
              <a:rPr lang="en-IE" sz="2000" dirty="0"/>
              <a:t>After this command I now had access to the vulnerable machine.</a:t>
            </a:r>
          </a:p>
          <a:p>
            <a:r>
              <a:rPr lang="en-IE" sz="2000" dirty="0"/>
              <a:t>I then used the ls command to list all the directories on the machine </a:t>
            </a: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1C60F1E-AFD1-485D-8880-C66DE3F35E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08" y="2608631"/>
            <a:ext cx="4694556" cy="21733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5DC730-2AE7-4233-9245-718A0F0866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956" y="3238522"/>
            <a:ext cx="2917203" cy="308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28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5588-3EB8-4682-9B10-0DA54096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Experiments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EE47F-FBD5-457B-88FB-0FE4DF622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4412" y="1540189"/>
            <a:ext cx="8915400" cy="3777622"/>
          </a:xfrm>
        </p:spPr>
        <p:txBody>
          <a:bodyPr/>
          <a:lstStyle/>
          <a:p>
            <a:r>
              <a:rPr lang="en-IE" sz="2400" dirty="0"/>
              <a:t>Finely I created a folder on the target machine called “this is cool” so that I could test to see if the vulnerability worked, as you can see from the screen grab the folder I created was on the desktop as seen below.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AF556E4D-D8A4-4AD7-AB45-7D073A125E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153" y="3163975"/>
            <a:ext cx="6907282" cy="306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411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113</TotalTime>
  <Words>488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Wisp</vt:lpstr>
      <vt:lpstr>PowerPoint Presentation</vt:lpstr>
      <vt:lpstr>Metasploit a Brief History </vt:lpstr>
      <vt:lpstr>What is Metasploit</vt:lpstr>
      <vt:lpstr>What is Metasploit</vt:lpstr>
      <vt:lpstr>Experiments </vt:lpstr>
      <vt:lpstr>Experiments</vt:lpstr>
      <vt:lpstr>Experiments</vt:lpstr>
      <vt:lpstr>Experiments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20070289</dc:creator>
  <cp:lastModifiedBy>eoin dalton</cp:lastModifiedBy>
  <cp:revision>6</cp:revision>
  <dcterms:created xsi:type="dcterms:W3CDTF">2018-10-19T10:54:55Z</dcterms:created>
  <dcterms:modified xsi:type="dcterms:W3CDTF">2018-11-19T15:58:31Z</dcterms:modified>
</cp:coreProperties>
</file>