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E4F65E3-0708-4B86-81EA-9C9BBB2F3F5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Checking sample attributes Sample metadata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XMLs for the 84K files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737360" y="74880"/>
            <a:ext cx="2834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[1] "Strain" 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[2] "Sample Description"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[3] "ArrayExpress-Species"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[4] "ArrayExpress-Sex"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[5] "ENA-SUBMISSION-TOOL"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[6] "Gender" 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[7] "Phenotype"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[8] "translation missing: en, metadata, sample, metadata, donor_id, label"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[9] "ENA-CHECKLIST"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[10] "Donor Id"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[11] "subject_id"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[12] "gender" 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[13] "phenotype"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[14] "disease_site"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[15] "sample type"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[16] "smoking_history"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[17] "family_id"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[18] "BIOMATERIAL_PROVIDER"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[19] "BIOMATERIAL_TYPE"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[20] "COLLECTION_METHOD"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[21] "DISEASE"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[22] "DONOR_AGE"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[23] "DONOR_ETHNICITY"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[24] "DONOR_HEALTH_STATUS"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[25] "donor_id"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[26] "DONOR_SEX"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[27] "MOLECULE"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[28] "TISSUE_TYPE"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[29] "TISSUE_DEPOT"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[30] "DISEASE_ONTOLOGY_URI"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[31] "SAMPLE_ONTOLOGY_URI"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[32] "EFO_0000246"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[33] "EFO_0004340"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[34] "Isolation centre"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[35] "Cryopreservation"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[36] "strain" 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[37] "sample_description"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[38] "case-control"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[39] "country"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[40] "ethnolinguistic group"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[41] "case_or_control"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[42] "organism_part"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[43] "cell_line"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[44] "region"               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[45] "bio_sample_id"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120640" y="1203480"/>
            <a:ext cx="701280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45 unique attribute tags, 37716 unique values</a:t>
            </a: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2498400" y="1587960"/>
            <a:ext cx="253440" cy="360"/>
          </a:xfrm>
          <a:custGeom>
            <a:avLst/>
            <a:gdLst/>
            <a:ahLst/>
            <a:rect l="0" t="0" r="r" b="b"/>
            <a:pathLst>
              <a:path w="704" h="1">
                <a:moveTo>
                  <a:pt x="0" y="0"/>
                </a:moveTo>
                <a:lnTo>
                  <a:pt x="506" y="0"/>
                </a:lnTo>
                <a:lnTo>
                  <a:pt x="703" y="0"/>
                </a:lnTo>
              </a:path>
            </a:pathLst>
          </a:custGeom>
          <a:ln>
            <a:solidFill>
              <a:srgbClr val="000000"/>
            </a:solidFill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phenotype tags ("phenotype", "Phenotype")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34549 samples: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1464 unique values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32821 samples with values "N/A",  "Not applicable",   "not applicable", "Not provided", "None","unknown",  "Proband"     or  "Parent"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1728 samples with other values including diseases and phenotypic features, etc: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1277 samples with other values removing cancer values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2926080" y="5120640"/>
            <a:ext cx="4930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Also sample description tag Non cancer 94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2377440" y="2613240"/>
            <a:ext cx="538812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                                    </a:t>
            </a:r>
            <a:r>
              <a:rPr b="0" lang="en-US" sz="1500" spc="-1" strike="noStrike">
                <a:latin typeface="Arial"/>
              </a:rPr>
              <a:t>Var1 Freq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1               Global developmental delay  547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                                  Seizure  182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3                             Microcephaly  180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4  Delayed speech and language development  179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5             Specific learning disability  140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6                  Intellectual disability  128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7                                   Autism  103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8                    Abnormal facial shape   90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9                    Generalized hypotonia   73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10                           Hypertelorism   66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Case – control tags ("case_or_control", "case-control")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755 samples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840480" y="2268720"/>
            <a:ext cx="136044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Var1 Freq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 NA  396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case  348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both   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Disease tags ("DISEASE", "")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 samples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Geo tags ("country", "")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348 samples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2073240" y="2377440"/>
            <a:ext cx="764676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[1] "Benin"        "Botswana"     "Burkina Faso" "Cameroon"     "Ghana"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[6] "Mali"         "Nigeria"      "Zambia"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Ethnicity  tags ("ethnolinguistic group" ,"DONOR_ETHNICITY")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349 samples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[1] "Northern European" "Fon"               "Bakalanga"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[4] "Barolong"          "Batswapong"        "Bangwaketse"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[7] "Babirwa"           "Bahurutshe"        "Baphaleng"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[10] "Batlokwa"          "Bakgatla-Mmanaana" "Bangwato"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[13] "Bamalete"          "Bakgatla-Kgafela"  "Bakwena" 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[16] "Baboloongwe"       "OvaHerero"         "Bashaga" 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[19] "Ndebele"           "Shona"             "Mossi"   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[22] "BamilÃ©kÃ©"        "Ngoumba"           "Mundani" 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[25] "Bamileke/Bassa"    "BamilÃ©kÃ©/Beti"   "BamilÃ©kÃ©/Eton"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[28] "Kassena"           "Fulani"            "Diawando"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[31] "Soninke"           "Dogon"             "Songhai"      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[34] "Bambara"           "Berom"             "Soli/Chikunda"  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[37] "Tumbuka"           "Bemba" 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Sample type  tags ("organism_part", "SAMPLE_ONTOLOGY_URI", "TISSUE_TYPE", "BIOMATERIAL_TYPE")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433 samples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1920240" y="2497320"/>
            <a:ext cx="570528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                                        </a:t>
            </a:r>
            <a:r>
              <a:rPr b="0" lang="en-US" sz="1800" spc="-1" strike="noStrike">
                <a:latin typeface="Arial"/>
              </a:rPr>
              <a:t>Var1 Freq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                                       blood  396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http://purl.obolibrary.org/obo/UBERON_0013756   37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                                 venous blood   37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4663440" y="2031120"/>
            <a:ext cx="102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all blood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LibreOffice/6.4.4.2$MacOSX_X86_64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2020-08-06T20:54:06Z</dcterms:created>
  <dc:creator/>
  <dc:description/>
  <dc:language>en-US</dc:language>
  <cp:lastModifiedBy/>
  <dcterms:modified xsi:type="dcterms:W3CDTF">2020-08-06T23:11:15Z</dcterms:modified>
  <cp:revision>4</cp:revision>
  <dc:subject/>
  <dc:title>DNA</dc:title>
</cp:coreProperties>
</file>