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6" r:id="rId4"/>
    <p:sldId id="257" r:id="rId5"/>
    <p:sldId id="267" r:id="rId6"/>
    <p:sldId id="269" r:id="rId7"/>
    <p:sldId id="270" r:id="rId8"/>
    <p:sldId id="271" r:id="rId9"/>
    <p:sldId id="272" r:id="rId10"/>
    <p:sldId id="273" r:id="rId11"/>
    <p:sldId id="274" r:id="rId12"/>
  </p:sldIdLst>
  <p:sldSz cx="9144000" cy="577056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52F"/>
    <a:srgbClr val="66A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84" y="-96"/>
      </p:cViewPr>
      <p:guideLst>
        <p:guide orient="horz" pos="18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92615"/>
            <a:ext cx="7772400" cy="1236931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269986"/>
            <a:ext cx="6400800" cy="14746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31091"/>
            <a:ext cx="2057400" cy="4923679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31091"/>
            <a:ext cx="6019800" cy="4923679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708121"/>
            <a:ext cx="7772400" cy="11460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445811"/>
            <a:ext cx="7772400" cy="126231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346465"/>
            <a:ext cx="4038600" cy="38083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46465"/>
            <a:ext cx="4038600" cy="38083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91698"/>
            <a:ext cx="4040188" cy="5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830017"/>
            <a:ext cx="4040188" cy="33247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291698"/>
            <a:ext cx="4041775" cy="5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830017"/>
            <a:ext cx="4041775" cy="33247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9754"/>
            <a:ext cx="3008313" cy="9777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29754"/>
            <a:ext cx="5111750" cy="4925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207544"/>
            <a:ext cx="3008313" cy="3947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39394"/>
            <a:ext cx="5486400" cy="4768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515610"/>
            <a:ext cx="5486400" cy="3462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516268"/>
            <a:ext cx="5486400" cy="677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B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31090"/>
            <a:ext cx="8229600" cy="96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346465"/>
            <a:ext cx="8229600" cy="380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5348457"/>
            <a:ext cx="2133600" cy="307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71D5-5914-CE47-98D1-C73F3662DBFB}" type="datetimeFigureOut">
              <a:rPr lang="nl-NL" smtClean="0"/>
              <a:pPr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5348457"/>
            <a:ext cx="2895600" cy="307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5348457"/>
            <a:ext cx="2133600" cy="307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AAD1-B33D-1C48-91E8-088153BBD55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potz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7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Multiple users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GIS experts and non geo users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Easy to use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Accessible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Community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" y="0"/>
            <a:ext cx="8479195" cy="57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7650" cy="577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1+1=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" y="1"/>
            <a:ext cx="9137651" cy="5770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inclusief-drupp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7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marke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7650" cy="577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vastgo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7650" cy="577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insu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7650" cy="5770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50" y="778351"/>
            <a:ext cx="3919379" cy="391937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69" y="426600"/>
            <a:ext cx="3777060" cy="377706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2449855" y="4697730"/>
            <a:ext cx="4081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Government</a:t>
            </a:r>
            <a:endParaRPr lang="nl-NL" sz="4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2" y="1353979"/>
            <a:ext cx="2897149" cy="1457801"/>
          </a:xfrm>
        </p:spPr>
      </p:pic>
      <p:sp>
        <p:nvSpPr>
          <p:cNvPr id="5" name="Rechthoek 4"/>
          <p:cNvSpPr/>
          <p:nvPr/>
        </p:nvSpPr>
        <p:spPr>
          <a:xfrm>
            <a:off x="1565910" y="3362426"/>
            <a:ext cx="5566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Research topic </a:t>
            </a:r>
            <a:r>
              <a:rPr lang="en-US" sz="36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#2</a:t>
            </a:r>
            <a:r>
              <a:rPr lang="en-US" sz="36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4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4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</a:t>
            </a:r>
            <a:r>
              <a:rPr lang="en-US" sz="36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usable spatial data publication platform </a:t>
            </a:r>
            <a:endParaRPr lang="nl-NL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dbas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template_dbase.pptx</Template>
  <TotalTime>193</TotalTime>
  <Words>19</Words>
  <Application>Microsoft Office PowerPoint</Application>
  <PresentationFormat>Aangepast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template_dbase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D-Risk 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Remco Dolman</dc:creator>
  <cp:lastModifiedBy>Teun</cp:lastModifiedBy>
  <cp:revision>13</cp:revision>
  <dcterms:created xsi:type="dcterms:W3CDTF">2013-03-27T09:25:41Z</dcterms:created>
  <dcterms:modified xsi:type="dcterms:W3CDTF">2015-12-08T09:15:55Z</dcterms:modified>
</cp:coreProperties>
</file>