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18468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ZOJ  2734  Exchange Cards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20152100121林伟业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题目大意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小明想要一张价值v的卡片，现在他有n种卡片每种卡片的数量是m</a:t>
            </a:r>
            <a:r>
              <a:rPr lang="en-US" sz="3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和价值是v</a:t>
            </a:r>
            <a:r>
              <a:rPr lang="en-US" sz="3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用现有的卡片去等价交换价值为v的卡片，输出有多少种交换方式</a:t>
            </a:r>
            <a:r>
              <a:rPr lang="en-US" sz="32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就是兑换成给定的值有多少种兑换方法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296280"/>
            <a:ext cx="9071280" cy="646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Input
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2
2 1
3 1
10 5
10 2
7 2
5 3
2 2
1 5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Output
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
7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79235" y="169756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1"/>
          <p:cNvSpPr txBox="1"/>
          <p:nvPr/>
        </p:nvSpPr>
        <p:spPr>
          <a:xfrm>
            <a:off x="479235" y="276555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解题思路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001260" y="1882775"/>
            <a:ext cx="662305" cy="421005"/>
          </a:xfrm>
          <a:prstGeom prst="flowChartAlternate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" name="流程图: 可选过程 2"/>
          <p:cNvSpPr/>
          <p:nvPr/>
        </p:nvSpPr>
        <p:spPr>
          <a:xfrm>
            <a:off x="8155305" y="2825115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6579870" y="2825115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420032" y="2824847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5001260" y="2825115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3843020" y="4532630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4641215" y="4111625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流程图: 可选过程 9"/>
          <p:cNvSpPr/>
          <p:nvPr/>
        </p:nvSpPr>
        <p:spPr>
          <a:xfrm>
            <a:off x="3002280" y="4532630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5346700" y="4111625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1841500" y="2825115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2" idx="2"/>
            <a:endCxn id="13" idx="0"/>
          </p:cNvCxnSpPr>
          <p:nvPr/>
        </p:nvCxnSpPr>
        <p:spPr>
          <a:xfrm flipH="1">
            <a:off x="2172970" y="2303780"/>
            <a:ext cx="3159760" cy="52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2"/>
            <a:endCxn id="5" idx="0"/>
          </p:cNvCxnSpPr>
          <p:nvPr/>
        </p:nvCxnSpPr>
        <p:spPr>
          <a:xfrm flipH="1">
            <a:off x="3751580" y="2303780"/>
            <a:ext cx="1581150" cy="52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2"/>
            <a:endCxn id="6" idx="0"/>
          </p:cNvCxnSpPr>
          <p:nvPr/>
        </p:nvCxnSpPr>
        <p:spPr>
          <a:xfrm>
            <a:off x="5332730" y="2303780"/>
            <a:ext cx="0" cy="52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0"/>
          </p:cNvCxnSpPr>
          <p:nvPr/>
        </p:nvCxnSpPr>
        <p:spPr>
          <a:xfrm>
            <a:off x="5303520" y="2315210"/>
            <a:ext cx="1607820" cy="50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3" idx="0"/>
          </p:cNvCxnSpPr>
          <p:nvPr/>
        </p:nvCxnSpPr>
        <p:spPr>
          <a:xfrm>
            <a:off x="5303520" y="2315210"/>
            <a:ext cx="3183255" cy="50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10" idx="0"/>
          </p:cNvCxnSpPr>
          <p:nvPr/>
        </p:nvCxnSpPr>
        <p:spPr>
          <a:xfrm flipH="1">
            <a:off x="3333750" y="3246120"/>
            <a:ext cx="417830" cy="1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8" idx="0"/>
          </p:cNvCxnSpPr>
          <p:nvPr/>
        </p:nvCxnSpPr>
        <p:spPr>
          <a:xfrm>
            <a:off x="3751580" y="3246120"/>
            <a:ext cx="422910" cy="128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9" idx="0"/>
          </p:cNvCxnSpPr>
          <p:nvPr/>
        </p:nvCxnSpPr>
        <p:spPr>
          <a:xfrm flipH="1">
            <a:off x="4972685" y="3246120"/>
            <a:ext cx="360045" cy="86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>
            <a:off x="5332730" y="3246120"/>
            <a:ext cx="345440" cy="86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3002915" y="5349240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333750" y="4953635"/>
            <a:ext cx="0" cy="39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可选过程 29"/>
          <p:cNvSpPr/>
          <p:nvPr/>
        </p:nvSpPr>
        <p:spPr>
          <a:xfrm>
            <a:off x="4641215" y="4843780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流程图: 可选过程 31"/>
          <p:cNvSpPr/>
          <p:nvPr/>
        </p:nvSpPr>
        <p:spPr>
          <a:xfrm>
            <a:off x="4641850" y="5660390"/>
            <a:ext cx="662305" cy="42100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30" idx="2"/>
            <a:endCxn id="31" idx="0"/>
          </p:cNvCxnSpPr>
          <p:nvPr/>
        </p:nvCxnSpPr>
        <p:spPr>
          <a:xfrm>
            <a:off x="4972685" y="5264785"/>
            <a:ext cx="0" cy="39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30" idx="0"/>
          </p:cNvCxnSpPr>
          <p:nvPr/>
        </p:nvCxnSpPr>
        <p:spPr>
          <a:xfrm>
            <a:off x="4972685" y="4532630"/>
            <a:ext cx="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53360" y="2303780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10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718560" y="2303780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7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876800" y="2303780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5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5915025" y="2315210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014210" y="2303780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840355" y="3745865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5436870" y="3496310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333750" y="4983480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5001260" y="5264785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3594100" y="3745865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972685" y="4505325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4505325" y="3495675"/>
            <a:ext cx="911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52" name="流程图: 可选过程 51"/>
          <p:cNvSpPr/>
          <p:nvPr/>
        </p:nvSpPr>
        <p:spPr>
          <a:xfrm>
            <a:off x="1841500" y="3861435"/>
            <a:ext cx="662305" cy="421005"/>
          </a:xfrm>
          <a:prstGeom prst="flowChartAlternateProcess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sum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13" idx="2"/>
            <a:endCxn id="52" idx="0"/>
          </p:cNvCxnSpPr>
          <p:nvPr/>
        </p:nvCxnSpPr>
        <p:spPr>
          <a:xfrm>
            <a:off x="2172970" y="3246120"/>
            <a:ext cx="0" cy="61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 animBg="1"/>
      <p:bldP spid="3" grpId="0" animBg="1"/>
      <p:bldP spid="4" grpId="0" animBg="1"/>
      <p:bldP spid="5" grpId="0" animBg="1"/>
      <p:bldP spid="6" grpId="0" animBg="1"/>
      <p:bldP spid="13" grpId="0" animBg="1"/>
      <p:bldP spid="36" grpId="0"/>
      <p:bldP spid="37" grpId="0"/>
      <p:bldP spid="38" grpId="0"/>
      <p:bldP spid="39" grpId="0"/>
      <p:bldP spid="40" grpId="0"/>
      <p:bldP spid="8" grpId="0" animBg="1"/>
      <p:bldP spid="9" grpId="0" animBg="1"/>
      <p:bldP spid="10" grpId="0" animBg="1"/>
      <p:bldP spid="12" grpId="0" animBg="1"/>
      <p:bldP spid="27" grpId="0" animBg="1"/>
      <p:bldP spid="30" grpId="0" animBg="1"/>
      <p:bldP spid="32" grpId="0" animBg="1"/>
      <p:bldP spid="43" grpId="0"/>
      <p:bldP spid="45" grpId="0"/>
      <p:bldP spid="46" grpId="0"/>
      <p:bldP spid="47" grpId="0"/>
      <p:bldP spid="48" grpId="0"/>
      <p:bldP spid="49" grpId="0"/>
      <p:bldP spid="50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zh-CN" altLang="en-US"/>
              <a:t>void DFS(int x)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 (sum == value)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ways++;</a:t>
            </a:r>
            <a:endParaRPr lang="zh-CN" altLang="en-US"/>
          </a:p>
          <a:p>
            <a:r>
              <a:rPr lang="zh-CN" altLang="en-US"/>
              <a:t>		return;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for (int i = x; i &lt;= value; 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if (num[i] &amp;&amp; sum + i &lt;= value)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num[i]--;</a:t>
            </a:r>
            <a:endParaRPr lang="zh-CN" altLang="en-US"/>
          </a:p>
          <a:p>
            <a:r>
              <a:rPr lang="zh-CN" altLang="en-US"/>
              <a:t>			sum += i;</a:t>
            </a:r>
            <a:endParaRPr lang="zh-CN" altLang="en-US"/>
          </a:p>
          <a:p>
            <a:r>
              <a:rPr lang="zh-CN" altLang="en-US"/>
              <a:t>			DFS(i);</a:t>
            </a:r>
            <a:endParaRPr lang="zh-CN" altLang="en-US"/>
          </a:p>
          <a:p>
            <a:r>
              <a:rPr lang="zh-CN" altLang="en-US"/>
              <a:t>			num[i]++;</a:t>
            </a:r>
            <a:endParaRPr lang="zh-CN" altLang="en-US"/>
          </a:p>
          <a:p>
            <a:r>
              <a:rPr lang="zh-CN" altLang="en-US"/>
              <a:t>			sum -= i;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/>
  <Paragraphs>89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weiye</cp:lastModifiedBy>
  <cp:revision>9</cp:revision>
  <dcterms:created xsi:type="dcterms:W3CDTF">2016-06-14T19:09:00Z</dcterms:created>
  <dcterms:modified xsi:type="dcterms:W3CDTF">2016-06-25T13:21:31Z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