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18468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ZOJ  2734  Exchange Cards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20152100121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林伟业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题目大意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小明想要一张价值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的卡片，现在他有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种卡片每种卡片的数量是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价值是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用现有的卡片去等价交换价值为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的卡片，输出有多少种交换方式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就是兑换成给定的值有多少种兑换方法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296280"/>
            <a:ext cx="9071280" cy="646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Input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5 2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2 1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3 1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10 5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10 2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7 2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5 3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2 2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1 5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Output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解题思路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LibreOffice/5.1.3.2$Linux_X86_64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2016-06-14T19:09:31Z</dcterms:created>
  <dc:creator/>
  <dc:description/>
  <dc:language>en-US</dc:language>
  <cp:lastModifiedBy/>
  <dcterms:modified xsi:type="dcterms:W3CDTF">2016-06-24T13:17:59Z</dcterms:modified>
  <cp:revision>6</cp:revision>
  <dc:subject/>
  <dc:title/>
</cp:coreProperties>
</file>