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1" r:id="rId6"/>
    <p:sldId id="271" r:id="rId7"/>
    <p:sldId id="272" r:id="rId8"/>
    <p:sldId id="273" r:id="rId9"/>
    <p:sldId id="262" r:id="rId10"/>
    <p:sldId id="263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CART Robin - MARTIN Killian - MORCRETTE Alexandre 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C153-A08A-46E8-973F-417EA9E418B1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05/01/2016 - CART Robin - MARTIN Killian - MORCRETTE Alexandre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18B5D-41F4-489B-BC48-966620C35D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77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CART Robin - MARTIN Killian - MORCRETTE Alexandre 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B768C-FFE4-44E6-9C82-C6BD1D00A0C8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05/01/2016 - CART Robin - MARTIN Killian - MORCRETTE Alexandre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29931-1B9F-4C2B-B960-A72BA8BD0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704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29931-1B9F-4C2B-B960-A72BA8BD03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88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29931-1B9F-4C2B-B960-A72BA8BD038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29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1/5/2016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2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1/5/2016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3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1/5/2016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6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1/5/2016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1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1/5/2016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5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1/5/2016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5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1/5/2016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4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1/5/2016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9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1/5/2016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4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1/5/2016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1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1/5/2016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6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 smtClean="0"/>
              <a:t>1/5/2016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41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BD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Statistiques des stages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: </a:t>
            </a:r>
            <a:r>
              <a:rPr lang="fr-FR" dirty="0" err="1" smtClean="0"/>
              <a:t>ComboBox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976" y="1700141"/>
            <a:ext cx="7957502" cy="344857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193792" y="1123837"/>
            <a:ext cx="458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56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 entre Base de données et Interface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917" y="2040636"/>
            <a:ext cx="8138403" cy="2726436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Liaison entre Base de données et Interface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995025"/>
            <a:ext cx="7315200" cy="28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638924"/>
            <a:ext cx="7315200" cy="5120640"/>
          </a:xfrm>
        </p:spPr>
        <p:txBody>
          <a:bodyPr/>
          <a:lstStyle/>
          <a:p>
            <a:r>
              <a:rPr lang="fr-FR" dirty="0" smtClean="0"/>
              <a:t>Triggers et procédures stockées</a:t>
            </a:r>
          </a:p>
          <a:p>
            <a:endParaRPr lang="fr-FR" dirty="0"/>
          </a:p>
          <a:p>
            <a:r>
              <a:rPr lang="fr-FR" dirty="0" smtClean="0"/>
              <a:t>Application fonctionnelle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Démonstration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: A quoi sert cette application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Extraire des statistiques</a:t>
            </a:r>
          </a:p>
          <a:p>
            <a:endParaRPr lang="fr-FR" dirty="0"/>
          </a:p>
          <a:p>
            <a:r>
              <a:rPr lang="fr-FR" dirty="0" smtClean="0"/>
              <a:t>Permet d’obtenir une vision du nombre d’étudiants avec un stage par année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: 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84398" y="864108"/>
            <a:ext cx="7315200" cy="5120640"/>
          </a:xfrm>
        </p:spPr>
        <p:txBody>
          <a:bodyPr/>
          <a:lstStyle/>
          <a:p>
            <a:r>
              <a:rPr lang="fr-FR" dirty="0" smtClean="0"/>
              <a:t> Oracle	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Eclipse</a:t>
            </a:r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96" y="1923415"/>
            <a:ext cx="457200" cy="4572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32" y="3140964"/>
            <a:ext cx="566928" cy="56692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52" y="4420997"/>
            <a:ext cx="608076" cy="60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5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:</a:t>
            </a:r>
            <a:br>
              <a:rPr lang="fr-FR" dirty="0" smtClean="0"/>
            </a:br>
            <a:r>
              <a:rPr lang="fr-FR" dirty="0" smtClean="0"/>
              <a:t>Sommaire et répartition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</a:p>
          <a:p>
            <a:endParaRPr lang="fr-FR" dirty="0"/>
          </a:p>
          <a:p>
            <a:r>
              <a:rPr lang="fr-FR" dirty="0" smtClean="0"/>
              <a:t>Interface</a:t>
            </a:r>
          </a:p>
          <a:p>
            <a:endParaRPr lang="fr-FR" dirty="0"/>
          </a:p>
          <a:p>
            <a:r>
              <a:rPr lang="fr-FR" dirty="0" smtClean="0"/>
              <a:t>Lien entre interface et Base de données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 : Diagramme de classes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AutoShape 2" descr="Affichage de classe.PNG en cours..."/>
          <p:cNvSpPr>
            <a:spLocks noChangeAspect="1" noChangeArrowheads="1"/>
          </p:cNvSpPr>
          <p:nvPr/>
        </p:nvSpPr>
        <p:spPr bwMode="auto">
          <a:xfrm>
            <a:off x="4838700" y="-1279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35" y="1766595"/>
            <a:ext cx="6725065" cy="39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 : Création de types et 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35" y="2644140"/>
            <a:ext cx="8114261" cy="187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 : Insertion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95" y="2994088"/>
            <a:ext cx="7931318" cy="12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 : requête 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026" y="2938272"/>
            <a:ext cx="798576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: Application 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CART Robin - MARTIN Killian - MORCRETTE Alexandre 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082" y="547878"/>
            <a:ext cx="66960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Cadr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171</TotalTime>
  <Words>222</Words>
  <Application>Microsoft Office PowerPoint</Application>
  <PresentationFormat>Grand écran</PresentationFormat>
  <Paragraphs>65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 2</vt:lpstr>
      <vt:lpstr>Cadre</vt:lpstr>
      <vt:lpstr>BD Projet</vt:lpstr>
      <vt:lpstr>Introduction : A quoi sert cette application </vt:lpstr>
      <vt:lpstr>Introduction : Outils utilisés</vt:lpstr>
      <vt:lpstr>Introduction : Sommaire et répartition du travail</vt:lpstr>
      <vt:lpstr>Base de données : Diagramme de classes</vt:lpstr>
      <vt:lpstr>Base de données : Création de types et tables</vt:lpstr>
      <vt:lpstr>Base de données : Insertion de données</vt:lpstr>
      <vt:lpstr>Base de données : requête SQL</vt:lpstr>
      <vt:lpstr>Interface : Application </vt:lpstr>
      <vt:lpstr>Interface : ComboBox</vt:lpstr>
      <vt:lpstr>Liaison entre Base de données et Interface</vt:lpstr>
      <vt:lpstr>Liaison entre Base de données et Interface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 Projet</dc:title>
  <dc:creator>Compte Microsoft</dc:creator>
  <cp:lastModifiedBy>Compte Microsoft</cp:lastModifiedBy>
  <cp:revision>17</cp:revision>
  <dcterms:created xsi:type="dcterms:W3CDTF">2016-01-05T10:51:55Z</dcterms:created>
  <dcterms:modified xsi:type="dcterms:W3CDTF">2016-01-05T13:42:55Z</dcterms:modified>
</cp:coreProperties>
</file>