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2" r:id="rId5"/>
    <p:sldId id="270" r:id="rId6"/>
    <p:sldId id="267" r:id="rId7"/>
    <p:sldId id="275" r:id="rId8"/>
    <p:sldId id="264" r:id="rId9"/>
    <p:sldId id="26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6F4-C7DB-DEB0-E802-AFF00513E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ED41F-F887-041A-D9EF-B628523E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3203-C5FB-7F97-0A38-F9386BC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F379-80A9-5EC2-0EDA-C838D679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487E-5642-D083-7C82-8ABEA951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E6A-2D85-6A77-F5B6-250B8166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E25E5-D828-747F-E1FE-E5F3C76B3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099A-A661-F222-B012-697D58D5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82F41-8C1D-1221-79B6-DE2EF61E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E78C-8E59-B030-FA25-E675BE1B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4A759-EAFD-B52F-8667-22C871471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B7FA-4ECA-B4D7-62F8-9564C2C9D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6BD4-8705-67F3-7BAF-43FFCA36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F8BA-5755-ADF3-ED3B-7BCCCDC7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2CFA4-DC58-59A9-4013-C230E4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66A8-51CB-EEF3-E650-C885B9E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D83B-356C-7F1B-D0ED-0C1021E6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D0BF-03F4-2114-4F62-C94E1DEE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FEEC-F40C-E742-B701-3AF74C3E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9980-C0F1-5DE7-A5EF-6B8C6039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830C-CD45-3A2F-30E8-E1CAFE18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D31B-CC3F-5AA8-DAF3-7EC10B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E87A-AEC7-3475-8B8E-99920D3D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E641-B06A-C1F8-3260-14AF316E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B4DE-C7D4-ACB1-8CBC-7BEA7E4F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0402-4326-6411-B236-E8E4745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EE7D-1CE0-09B9-F2E3-4F077358C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EB31-675E-865B-1242-24A5798F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7B31-4157-5446-1E5D-AF41AFC1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8030-302A-35DF-D877-7893BDCF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9CC1-D2EA-F41A-1B72-1CDDB6D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DAD-45FD-2DE4-A678-F5A0C7C1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E5C6-059D-787E-430A-3AF4CCE4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2CB9-117B-1A1B-D5C8-8DDCA4AF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43A1-DB58-BCC0-0446-B571B8E1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72BD2-9526-9F82-2FB3-9A4CFE81D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9B9AA-23DE-D0A6-D28B-EBAC1B6A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18C1-AE6C-DF6E-5F21-D604A33A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EE819-0DD6-9818-415F-BF3154F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1435-43EB-1BB2-F631-FF241F61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D62C-0B56-FC77-58D3-EC80A48C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F82AE-6E8D-260E-C4DC-09788512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97D3A-F247-F26A-2B58-04477E90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79957-3B1A-C395-4823-875B8A9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2B702-D212-4338-A351-3F9A9FB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E7F3-811C-E8C2-00E9-FED7AF3E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333E-D0B0-5F73-501C-FD7BDDE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0FD8-B089-CE93-8759-42FC9EFB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F7406-65E0-4AB5-25B3-6A855459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4963-8E9D-4121-27AC-C70D8ADC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82B4-8528-FB20-D0DD-54E98B6C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FAAA8-953D-2143-521A-F705DE91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6914-0CBC-BDDC-088C-79ABE8C1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1573F-3038-C4DD-4121-51970A6B7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DA523-CCBB-E8E8-634C-9B4EAE15E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112E8-75B8-47C0-9AEB-A1FFB30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A257-5FBF-FA81-6EED-133AD40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F7D3-A64C-9978-3D79-8AAB332F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CA0F2-6953-D918-A6F8-1E0B7554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7EBA-19C0-53AC-5B31-21CBCD74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16FA-19B9-D239-8BF7-F0FAFCD4B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78BE-570C-1F99-2E71-044DDC66C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696A-D83C-5C68-BC93-42DD70B2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4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00929-57B4-0C46-C00C-D4A9F949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273" y="640080"/>
            <a:ext cx="6653599" cy="3566160"/>
          </a:xfrm>
        </p:spPr>
        <p:txBody>
          <a:bodyPr anchor="b">
            <a:normAutofit/>
          </a:bodyPr>
          <a:lstStyle/>
          <a:p>
            <a:pPr algn="l"/>
            <a:r>
              <a:rPr lang="sk-SK" sz="5400" b="1" dirty="0">
                <a:latin typeface="Aharoni" panose="020B0604020202020204" pitchFamily="2" charset="-79"/>
                <a:cs typeface="Aharoni" panose="020B0604020202020204" pitchFamily="2" charset="-79"/>
              </a:rPr>
              <a:t>SPARK INTEGRÁCIA</a:t>
            </a:r>
            <a:br>
              <a:rPr lang="sk-SK" sz="54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sk-SK" sz="4000" b="1" dirty="0">
                <a:latin typeface="Aharoni" panose="020B0604020202020204" pitchFamily="2" charset="-79"/>
                <a:cs typeface="Aharoni" panose="020B0604020202020204" pitchFamily="2" charset="-79"/>
              </a:rPr>
              <a:t>TENSORFLOW A 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C9DA7-43D6-1A38-E122-72957C2CC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805" y="4585739"/>
            <a:ext cx="6251111" cy="684137"/>
          </a:xfrm>
        </p:spPr>
        <p:txBody>
          <a:bodyPr>
            <a:normAutofit/>
          </a:bodyPr>
          <a:lstStyle/>
          <a:p>
            <a:pPr algn="l"/>
            <a:r>
              <a:rPr lang="sk-SK" sz="3600" dirty="0"/>
              <a:t>TÍMOVÝ PROJEKT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7D4B3D2-CD32-70D2-CF4A-60CBAA10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0" r="3718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407A0C-F7FB-433B-B89D-CE78E9976618}"/>
              </a:ext>
            </a:extLst>
          </p:cNvPr>
          <p:cNvSpPr txBox="1">
            <a:spLocks/>
          </p:cNvSpPr>
          <p:nvPr/>
        </p:nvSpPr>
        <p:spPr>
          <a:xfrm>
            <a:off x="5297761" y="5875851"/>
            <a:ext cx="6251111" cy="684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dirty="0"/>
              <a:t>Bc. Patrik Šebeš</a:t>
            </a:r>
          </a:p>
          <a:p>
            <a:pPr algn="l"/>
            <a:r>
              <a:rPr lang="sk-SK" dirty="0"/>
              <a:t>Bc. Filip Poljak Škobla</a:t>
            </a:r>
          </a:p>
        </p:txBody>
      </p:sp>
    </p:spTree>
    <p:extLst>
      <p:ext uri="{BB962C8B-B14F-4D97-AF65-F5344CB8AC3E}">
        <p14:creationId xmlns:p14="http://schemas.microsoft.com/office/powerpoint/2010/main" val="1881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7D4B3D2-CD32-70D2-CF4A-60CBAA10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00929-57B4-0C46-C00C-D4A9F949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1946660"/>
            <a:ext cx="5541054" cy="1655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3700" b="1" dirty="0"/>
              <a:t>Ďakujeme za pozornosť</a:t>
            </a:r>
            <a:endParaRPr lang="en-US" sz="37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B19259-0E79-622B-CBCA-C1FAD1A6A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973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0" y="1396686"/>
            <a:ext cx="4324036" cy="406462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Otázka ku skúške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128" y="1526033"/>
            <a:ext cx="6445732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Označte pravdivé</a:t>
            </a:r>
          </a:p>
          <a:p>
            <a:r>
              <a:rPr lang="pl-PL" sz="2000" dirty="0"/>
              <a:t>SparkTorch je jeden z hlavných komponentov obsiahnutých v  Apache Spark</a:t>
            </a:r>
          </a:p>
          <a:p>
            <a:r>
              <a:rPr lang="sk-SK" sz="2000" dirty="0"/>
              <a:t>Integráciou PyTorch s Apache Spark vieme dosiahnuť rýchlejšie trénovanie neurónovej siete s veľkými dátami</a:t>
            </a:r>
            <a:endParaRPr lang="pl-PL" sz="2000" dirty="0"/>
          </a:p>
          <a:p>
            <a:r>
              <a:rPr lang="sk-SK" sz="2000" dirty="0"/>
              <a:t>Knižnica TensorFlow je súčasťou Apache Spark</a:t>
            </a:r>
          </a:p>
          <a:p>
            <a:r>
              <a:rPr lang="sk-SK" sz="2000" dirty="0"/>
              <a:t>Integrácia Spark s Tensorflow / Pytorch sa používa na distribuované trénovanie</a:t>
            </a:r>
          </a:p>
        </p:txBody>
      </p:sp>
    </p:spTree>
    <p:extLst>
      <p:ext uri="{BB962C8B-B14F-4D97-AF65-F5344CB8AC3E}">
        <p14:creationId xmlns:p14="http://schemas.microsoft.com/office/powerpoint/2010/main" val="15882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0" y="1396686"/>
            <a:ext cx="4324036" cy="406462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Otázka ku skúške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128" y="1526033"/>
            <a:ext cx="6445732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Označte pravdivé</a:t>
            </a:r>
          </a:p>
          <a:p>
            <a:r>
              <a:rPr lang="pl-PL" sz="2000" dirty="0"/>
              <a:t>SparkTorch je jeden z hlavných komponentov obsiahnutých v  Apache Spark</a:t>
            </a:r>
          </a:p>
          <a:p>
            <a:r>
              <a:rPr lang="sk-SK" sz="2000" dirty="0">
                <a:solidFill>
                  <a:srgbClr val="00B050"/>
                </a:solidFill>
              </a:rPr>
              <a:t>Integráciou PyTorch s Apache Spark vieme dosiahnuť rýchlejšie trénovanie neurónovej siete s veľkými dátami</a:t>
            </a:r>
            <a:endParaRPr lang="pl-PL" sz="2000" dirty="0">
              <a:solidFill>
                <a:srgbClr val="00B050"/>
              </a:solidFill>
            </a:endParaRPr>
          </a:p>
          <a:p>
            <a:r>
              <a:rPr lang="sk-SK" sz="2000" dirty="0"/>
              <a:t>Knižnica TensorFlow je súčasťou Apache Spark</a:t>
            </a:r>
          </a:p>
          <a:p>
            <a:r>
              <a:rPr lang="sk-SK" sz="2000" dirty="0">
                <a:solidFill>
                  <a:srgbClr val="00B050"/>
                </a:solidFill>
              </a:rPr>
              <a:t>Integrácia Spark s Tensorflow / Pytorch sa používa na distribuované trénovanie</a:t>
            </a:r>
          </a:p>
        </p:txBody>
      </p:sp>
    </p:spTree>
    <p:extLst>
      <p:ext uri="{BB962C8B-B14F-4D97-AF65-F5344CB8AC3E}">
        <p14:creationId xmlns:p14="http://schemas.microsoft.com/office/powerpoint/2010/main" val="17776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sk-SK" sz="2000" dirty="0"/>
              <a:t>Open source analytický nástroj</a:t>
            </a:r>
          </a:p>
          <a:p>
            <a:r>
              <a:rPr lang="sk-SK" sz="2000" dirty="0"/>
              <a:t>Spracovanie veľkých dát</a:t>
            </a:r>
          </a:p>
          <a:p>
            <a:r>
              <a:rPr lang="sk-SK" sz="2000" dirty="0"/>
              <a:t>Podpora jazykov Scala, Java, R, Python</a:t>
            </a:r>
          </a:p>
          <a:p>
            <a:r>
              <a:rPr lang="sk-SK" sz="2000" dirty="0"/>
              <a:t>Veľké využitie aj v strojovom učení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913F85A-7922-F4E2-1B78-636BBA72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46" y="4511894"/>
            <a:ext cx="3633170" cy="18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sk-SK" sz="2000" dirty="0"/>
              <a:t>Knižnica pre strojové učenie a umelú inteligenciu</a:t>
            </a:r>
          </a:p>
          <a:p>
            <a:r>
              <a:rPr lang="sk-SK" sz="2000" dirty="0"/>
              <a:t>Vyvinutý spoločnosťou Google</a:t>
            </a:r>
          </a:p>
          <a:p>
            <a:r>
              <a:rPr lang="sk-SK" sz="2000" dirty="0"/>
              <a:t>Open source</a:t>
            </a:r>
          </a:p>
          <a:p>
            <a:r>
              <a:rPr lang="sk-SK" sz="2000" dirty="0"/>
              <a:t>Python, C++, 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F6E0808-9404-5709-22D1-8F8842355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56" y="4380440"/>
            <a:ext cx="6172328" cy="20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PyTorch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sk-SK" sz="2000" dirty="0"/>
              <a:t>Framework strojového učenia</a:t>
            </a:r>
          </a:p>
          <a:p>
            <a:r>
              <a:rPr lang="sk-SK" sz="2000" dirty="0"/>
              <a:t>Založený na knižnici Torch</a:t>
            </a:r>
          </a:p>
          <a:p>
            <a:r>
              <a:rPr lang="sk-SK" sz="2000" dirty="0"/>
              <a:t>Vyvinutý spoločnosťou Facebook (Meta)</a:t>
            </a:r>
          </a:p>
          <a:p>
            <a:r>
              <a:rPr lang="sk-SK" sz="2000" dirty="0"/>
              <a:t>Open source</a:t>
            </a:r>
          </a:p>
          <a:p>
            <a:r>
              <a:rPr lang="sk-SK" sz="2000" dirty="0"/>
              <a:t>Python, C++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4CDA48C-8B42-C589-C08A-A2D3B96B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93" y="5121117"/>
            <a:ext cx="4277189" cy="1055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8504C-6835-ECC9-FACD-E81049F5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09" y="1205877"/>
            <a:ext cx="2774797" cy="2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Prečo integrovať Spark s TensorFlow / PyTorch?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sk-SK" sz="2000" dirty="0"/>
              <a:t>Vhodné pri veľkých dátach</a:t>
            </a:r>
          </a:p>
          <a:p>
            <a:r>
              <a:rPr lang="sk-SK" sz="2000" dirty="0"/>
              <a:t>Distribuovaný tréning je rýchlejší</a:t>
            </a:r>
          </a:p>
          <a:p>
            <a:r>
              <a:rPr lang="sk-SK" sz="2000" dirty="0"/>
              <a:t>Tuning hyperparametrov (výber najlepšieho modelu)</a:t>
            </a:r>
          </a:p>
          <a:p>
            <a:r>
              <a:rPr lang="sk-SK" sz="2000" dirty="0"/>
              <a:t>Využívanie vzdialených hardvérových prostriedkov (cloud)</a:t>
            </a:r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TensorFlow a Spark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3817F1-73FA-45E1-C49C-AABE3E83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2763"/>
            <a:ext cx="10906125" cy="4394200"/>
          </a:xfrm>
        </p:spPr>
        <p:txBody>
          <a:bodyPr>
            <a:normAutofit/>
          </a:bodyPr>
          <a:lstStyle/>
          <a:p>
            <a:r>
              <a:rPr lang="sk-SK" sz="2000" dirty="0"/>
              <a:t>Knižnice</a:t>
            </a:r>
          </a:p>
          <a:p>
            <a:pPr lvl="1"/>
            <a:r>
              <a:rPr lang="en-US" sz="1600" dirty="0"/>
              <a:t>Elephas</a:t>
            </a:r>
            <a:endParaRPr lang="sk-SK" sz="1600" dirty="0"/>
          </a:p>
          <a:p>
            <a:r>
              <a:rPr lang="en-US" sz="2000" dirty="0"/>
              <a:t>Elephas</a:t>
            </a:r>
            <a:endParaRPr lang="sk-SK" sz="2000" dirty="0"/>
          </a:p>
          <a:p>
            <a:pPr lvl="1"/>
            <a:r>
              <a:rPr lang="sk-SK" sz="1600" dirty="0" err="1"/>
              <a:t>Knižnic</a:t>
            </a:r>
            <a:r>
              <a:rPr lang="en-US" sz="1600" dirty="0"/>
              <a:t>a </a:t>
            </a:r>
            <a:r>
              <a:rPr lang="sk-SK" sz="1600" dirty="0"/>
              <a:t>na distribuované trénovanie modelov </a:t>
            </a:r>
            <a:r>
              <a:rPr lang="sk-SK" sz="1600" dirty="0" err="1"/>
              <a:t>TensorFlow</a:t>
            </a:r>
            <a:r>
              <a:rPr lang="sk-SK" sz="1600" dirty="0"/>
              <a:t>(</a:t>
            </a:r>
            <a:r>
              <a:rPr lang="sk-SK" sz="1600" dirty="0" err="1"/>
              <a:t>Keras</a:t>
            </a:r>
            <a:r>
              <a:rPr lang="sk-SK" sz="1600" dirty="0"/>
              <a:t>) na Apache </a:t>
            </a:r>
            <a:r>
              <a:rPr lang="sk-SK" sz="1600" dirty="0" err="1"/>
              <a:t>Spark</a:t>
            </a:r>
            <a:endParaRPr lang="sk-SK" sz="1600" dirty="0"/>
          </a:p>
          <a:p>
            <a:pPr lvl="1"/>
            <a:r>
              <a:rPr lang="sk-SK" sz="1600" dirty="0" err="1"/>
              <a:t>Open</a:t>
            </a:r>
            <a:r>
              <a:rPr lang="sk-SK" sz="1600" dirty="0"/>
              <a:t> </a:t>
            </a:r>
            <a:r>
              <a:rPr lang="sk-SK" sz="1600" dirty="0" err="1"/>
              <a:t>source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01682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PyTorch a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sk-SK" sz="2000" dirty="0"/>
              <a:t>Knižnice</a:t>
            </a:r>
          </a:p>
          <a:p>
            <a:pPr lvl="1"/>
            <a:r>
              <a:rPr lang="sk-SK" sz="1600" dirty="0"/>
              <a:t>SparkTorch</a:t>
            </a:r>
          </a:p>
          <a:p>
            <a:pPr lvl="1"/>
            <a:r>
              <a:rPr lang="sk-SK" sz="1600" dirty="0"/>
              <a:t>Horovod</a:t>
            </a:r>
          </a:p>
          <a:p>
            <a:pPr lvl="1"/>
            <a:endParaRPr lang="sk-SK" sz="1600" dirty="0"/>
          </a:p>
          <a:p>
            <a:r>
              <a:rPr lang="sk-SK" sz="2000" dirty="0"/>
              <a:t>SparkTorch</a:t>
            </a:r>
          </a:p>
          <a:p>
            <a:pPr lvl="1"/>
            <a:r>
              <a:rPr lang="sk-SK" sz="1600" dirty="0"/>
              <a:t>Knižnica integruje PyTorch a Spark</a:t>
            </a:r>
          </a:p>
          <a:p>
            <a:pPr lvl="1"/>
            <a:r>
              <a:rPr lang="sk-SK" sz="1600" dirty="0"/>
              <a:t>Open source</a:t>
            </a:r>
          </a:p>
          <a:p>
            <a:pPr lvl="1"/>
            <a:r>
              <a:rPr lang="sk-SK" sz="1600" dirty="0"/>
              <a:t>Distribuované trénovanie PyTorch modelu na Apache Spark</a:t>
            </a:r>
          </a:p>
          <a:p>
            <a:endParaRPr lang="sk-S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F9A8-61B1-BE4E-E99A-35308FF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 dirty="0"/>
              <a:t>Horovod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0F33-C15B-2539-724E-75E88306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sk-SK" sz="2000" dirty="0"/>
              <a:t>Distribuovaný framework strojového učenia</a:t>
            </a:r>
          </a:p>
          <a:p>
            <a:r>
              <a:rPr lang="sk-SK" sz="2000" dirty="0"/>
              <a:t>Open source</a:t>
            </a:r>
          </a:p>
          <a:p>
            <a:r>
              <a:rPr lang="sk-SK" sz="2000" dirty="0"/>
              <a:t>Rozsiahla a kvalitná dokumentácia</a:t>
            </a:r>
          </a:p>
          <a:p>
            <a:r>
              <a:rPr lang="sk-SK" sz="2000" dirty="0"/>
              <a:t>Podpora frameworkov TensorFlow, Keras, PyTorch, MxNet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9F3EF21-6567-02B6-23FC-BA20E07D6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67" y="3722260"/>
            <a:ext cx="2523648" cy="25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7D4B3D2-CD32-70D2-CF4A-60CBAA10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" r="9703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00929-57B4-0C46-C00C-D4A9F949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b="1"/>
              <a:t>Ukážky</a:t>
            </a:r>
            <a:endParaRPr lang="en-US" sz="3600" b="1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B19259-0E79-622B-CBCA-C1FAD1A6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endParaRPr lang="sk-SK" sz="200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8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267</Words>
  <Application>Microsoft Office PowerPoint</Application>
  <PresentationFormat>Širokouhlá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Gill Sans MT</vt:lpstr>
      <vt:lpstr>Office Theme</vt:lpstr>
      <vt:lpstr>SPARK INTEGRÁCIA TENSORFLOW A PYTORCH</vt:lpstr>
      <vt:lpstr>Apache Spark</vt:lpstr>
      <vt:lpstr>TensorFlow</vt:lpstr>
      <vt:lpstr>PyTorch</vt:lpstr>
      <vt:lpstr>Prečo integrovať Spark s TensorFlow / PyTorch?</vt:lpstr>
      <vt:lpstr>TensorFlow a Spark</vt:lpstr>
      <vt:lpstr>PyTorch a Spark</vt:lpstr>
      <vt:lpstr>Horovod</vt:lpstr>
      <vt:lpstr>Ukážky</vt:lpstr>
      <vt:lpstr>Ďakujeme za pozornosť</vt:lpstr>
      <vt:lpstr>Otázka ku skúške</vt:lpstr>
      <vt:lpstr>Otázka ku skúške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INTEGRÁCIA TENSORFLOW A PYTORCH</dc:title>
  <dc:creator>Patrik Šebeš</dc:creator>
  <cp:lastModifiedBy>Filip Škobla</cp:lastModifiedBy>
  <cp:revision>4</cp:revision>
  <dcterms:created xsi:type="dcterms:W3CDTF">2022-12-05T13:58:30Z</dcterms:created>
  <dcterms:modified xsi:type="dcterms:W3CDTF">2022-12-06T01:41:11Z</dcterms:modified>
</cp:coreProperties>
</file>