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ider Hasan" initials="HH" lastIdx="1" clrIdx="0">
    <p:extLst>
      <p:ext uri="{19B8F6BF-5375-455C-9EA6-DF929625EA0E}">
        <p15:presenceInfo xmlns:p15="http://schemas.microsoft.com/office/powerpoint/2012/main" userId="c554fdf8946d884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938" y="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6294B-90A6-45BC-88BC-B468C7BE1B67}" type="datetimeFigureOut">
              <a:rPr lang="en-GB" smtClean="0"/>
              <a:t>24/08/2016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B14F-B168-4B85-9657-7CDDA446FC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3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6294B-90A6-45BC-88BC-B468C7BE1B67}" type="datetimeFigureOut">
              <a:rPr lang="en-GB" smtClean="0"/>
              <a:t>24/08/2016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B14F-B168-4B85-9657-7CDDA446FC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955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6294B-90A6-45BC-88BC-B468C7BE1B67}" type="datetimeFigureOut">
              <a:rPr lang="en-GB" smtClean="0"/>
              <a:t>24/08/2016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B14F-B168-4B85-9657-7CDDA446FC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616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6294B-90A6-45BC-88BC-B468C7BE1B67}" type="datetimeFigureOut">
              <a:rPr lang="en-GB" smtClean="0"/>
              <a:t>24/08/2016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B14F-B168-4B85-9657-7CDDA446FC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530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6294B-90A6-45BC-88BC-B468C7BE1B67}" type="datetimeFigureOut">
              <a:rPr lang="en-GB" smtClean="0"/>
              <a:t>24/08/2016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B14F-B168-4B85-9657-7CDDA446FC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171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6294B-90A6-45BC-88BC-B468C7BE1B67}" type="datetimeFigureOut">
              <a:rPr lang="en-GB" smtClean="0"/>
              <a:t>24/08/2016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B14F-B168-4B85-9657-7CDDA446FC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813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6294B-90A6-45BC-88BC-B468C7BE1B67}" type="datetimeFigureOut">
              <a:rPr lang="en-GB" smtClean="0"/>
              <a:t>24/08/2016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B14F-B168-4B85-9657-7CDDA446FC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317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6294B-90A6-45BC-88BC-B468C7BE1B67}" type="datetimeFigureOut">
              <a:rPr lang="en-GB" smtClean="0"/>
              <a:t>24/08/2016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B14F-B168-4B85-9657-7CDDA446FC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99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6294B-90A6-45BC-88BC-B468C7BE1B67}" type="datetimeFigureOut">
              <a:rPr lang="en-GB" smtClean="0"/>
              <a:t>24/08/2016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B14F-B168-4B85-9657-7CDDA446FC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02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6294B-90A6-45BC-88BC-B468C7BE1B67}" type="datetimeFigureOut">
              <a:rPr lang="en-GB" smtClean="0"/>
              <a:t>24/08/2016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B14F-B168-4B85-9657-7CDDA446FC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26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6294B-90A6-45BC-88BC-B468C7BE1B67}" type="datetimeFigureOut">
              <a:rPr lang="en-GB" smtClean="0"/>
              <a:t>24/08/2016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B14F-B168-4B85-9657-7CDDA446FC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588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6294B-90A6-45BC-88BC-B468C7BE1B67}" type="datetimeFigureOut">
              <a:rPr lang="en-GB" smtClean="0"/>
              <a:t>24/08/2016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FB14F-B168-4B85-9657-7CDDA446FC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91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85356" y="185014"/>
            <a:ext cx="6678381" cy="1783715"/>
          </a:xfrm>
        </p:spPr>
        <p:txBody>
          <a:bodyPr>
            <a:normAutofit/>
          </a:bodyPr>
          <a:lstStyle/>
          <a:p>
            <a:r>
              <a:rPr lang="en-GB" sz="3600" b="1" dirty="0"/>
              <a:t>The last wave under the British Raj</a:t>
            </a:r>
            <a:br>
              <a:rPr lang="en-GB" dirty="0"/>
            </a:br>
            <a:r>
              <a:rPr lang="en-GB" sz="3200" dirty="0"/>
              <a:t>Haider Hasan</a:t>
            </a:r>
            <a:br>
              <a:rPr lang="en-GB" dirty="0"/>
            </a:br>
            <a:r>
              <a:rPr lang="en-GB" sz="2200" dirty="0"/>
              <a:t>Department of Civil Engineering</a:t>
            </a:r>
            <a:br>
              <a:rPr lang="en-GB" sz="2200" dirty="0"/>
            </a:br>
            <a:r>
              <a:rPr lang="en-GB" sz="2200" dirty="0"/>
              <a:t>NED University of Engineering &amp; Technology</a:t>
            </a:r>
          </a:p>
        </p:txBody>
      </p:sp>
      <p:pic>
        <p:nvPicPr>
          <p:cNvPr id="15" name="Content Placeholder 3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1294" t="7115" r="1332"/>
          <a:stretch/>
        </p:blipFill>
        <p:spPr>
          <a:xfrm>
            <a:off x="476794" y="1879138"/>
            <a:ext cx="6217919" cy="4757708"/>
          </a:xfrm>
          <a:prstGeom prst="rect">
            <a:avLst/>
          </a:prstGeom>
          <a:effectLst/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671" y="364628"/>
            <a:ext cx="4479473" cy="6250285"/>
          </a:xfrm>
        </p:spPr>
      </p:pic>
    </p:spTree>
    <p:extLst>
      <p:ext uri="{BB962C8B-B14F-4D97-AF65-F5344CB8AC3E}">
        <p14:creationId xmlns:p14="http://schemas.microsoft.com/office/powerpoint/2010/main" val="642548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372686" y="635279"/>
            <a:ext cx="5354508" cy="5495668"/>
            <a:chOff x="372686" y="635279"/>
            <a:chExt cx="5354508" cy="549566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686" y="635279"/>
              <a:ext cx="5354508" cy="221164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3258" y="4255654"/>
              <a:ext cx="5263936" cy="1875293"/>
            </a:xfrm>
            <a:prstGeom prst="rect">
              <a:avLst/>
            </a:prstGeom>
          </p:spPr>
        </p:pic>
        <p:sp>
          <p:nvSpPr>
            <p:cNvPr id="8" name="Star: 5 Points 7"/>
            <p:cNvSpPr/>
            <p:nvPr/>
          </p:nvSpPr>
          <p:spPr>
            <a:xfrm>
              <a:off x="3160763" y="4017712"/>
              <a:ext cx="154976" cy="163861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359029" y="187742"/>
            <a:ext cx="5656416" cy="6373915"/>
            <a:chOff x="718457" y="294067"/>
            <a:chExt cx="5656416" cy="637391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81" b="4523"/>
            <a:stretch/>
          </p:blipFill>
          <p:spPr>
            <a:xfrm>
              <a:off x="840775" y="3491776"/>
              <a:ext cx="5516482" cy="317620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213" y="668493"/>
              <a:ext cx="5106787" cy="2379506"/>
            </a:xfrm>
            <a:prstGeom prst="rect">
              <a:avLst/>
            </a:prstGeom>
          </p:spPr>
        </p:pic>
        <p:sp>
          <p:nvSpPr>
            <p:cNvPr id="12" name="Left Bracket 11"/>
            <p:cNvSpPr/>
            <p:nvPr/>
          </p:nvSpPr>
          <p:spPr>
            <a:xfrm>
              <a:off x="718457" y="762868"/>
              <a:ext cx="122317" cy="2143617"/>
            </a:xfrm>
            <a:prstGeom prst="leftBracke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none" lIns="90000" rIns="720000" rtlCol="0" anchor="ctr"/>
            <a:lstStyle/>
            <a:p>
              <a:pPr algn="ctr"/>
              <a:r>
                <a:rPr lang="en-GB" dirty="0"/>
                <a:t>1 m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99016" y="668493"/>
              <a:ext cx="27758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rgbClr val="FF0000"/>
                  </a:solidFill>
                </a:rPr>
                <a:t>Detided</a:t>
              </a:r>
              <a:r>
                <a:rPr lang="en-GB" dirty="0">
                  <a:solidFill>
                    <a:srgbClr val="FF0000"/>
                  </a:solidFill>
                </a:rPr>
                <a:t> </a:t>
              </a:r>
              <a:r>
                <a:rPr lang="en-GB" dirty="0" err="1">
                  <a:solidFill>
                    <a:srgbClr val="FF0000"/>
                  </a:solidFill>
                </a:rPr>
                <a:t>marigram</a:t>
              </a:r>
              <a:r>
                <a:rPr lang="en-GB" dirty="0">
                  <a:solidFill>
                    <a:srgbClr val="FF0000"/>
                  </a:solidFill>
                </a:rPr>
                <a:t> </a:t>
              </a:r>
            </a:p>
            <a:p>
              <a:r>
                <a:rPr lang="en-GB" dirty="0" err="1">
                  <a:solidFill>
                    <a:schemeClr val="accent5"/>
                  </a:solidFill>
                </a:rPr>
                <a:t>Geoclaw</a:t>
              </a:r>
              <a:r>
                <a:rPr lang="en-GB" dirty="0">
                  <a:solidFill>
                    <a:schemeClr val="accent5"/>
                  </a:solidFill>
                </a:rPr>
                <a:t> purely tectonic</a:t>
              </a:r>
              <a:endParaRPr lang="en-GB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00199" y="4919420"/>
              <a:ext cx="1556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Incomplete </a:t>
              </a:r>
              <a:r>
                <a:rPr lang="en-GB" dirty="0" err="1"/>
                <a:t>marigram</a:t>
              </a:r>
              <a:endParaRPr lang="en-GB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05192" y="294067"/>
              <a:ext cx="9815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Delayed slide?</a:t>
              </a:r>
            </a:p>
          </p:txBody>
        </p:sp>
        <p:sp>
          <p:nvSpPr>
            <p:cNvPr id="16" name="Star: 5 Points 15"/>
            <p:cNvSpPr/>
            <p:nvPr/>
          </p:nvSpPr>
          <p:spPr>
            <a:xfrm>
              <a:off x="3156856" y="4081058"/>
              <a:ext cx="154976" cy="163861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16240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19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The last wave under the British Raj Haider Hasan Department of Civil Engineering NED University of Engineering &amp; Technology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Haider Hasan</dc:creator>
  <cp:lastModifiedBy>Haider Hasan</cp:lastModifiedBy>
  <cp:revision>42</cp:revision>
  <dcterms:created xsi:type="dcterms:W3CDTF">2016-08-24T17:12:01Z</dcterms:created>
  <dcterms:modified xsi:type="dcterms:W3CDTF">2016-08-25T02:32:32Z</dcterms:modified>
</cp:coreProperties>
</file>