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6" r:id="rId3"/>
    <p:sldId id="272" r:id="rId4"/>
    <p:sldId id="273" r:id="rId5"/>
    <p:sldId id="30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4D6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10" autoAdjust="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193" y="1512889"/>
            <a:ext cx="5180770" cy="3262311"/>
          </a:xfrm>
        </p:spPr>
        <p:txBody>
          <a:bodyPr/>
          <a:lstStyle/>
          <a:p>
            <a:r>
              <a:rPr lang="en-US" dirty="0"/>
              <a:t>The U.S. Senate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5598719"/>
            <a:ext cx="4986338" cy="97631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Bob Hammond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Lawrence Yates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Lori Bruce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8"/>
            <a:ext cx="5272764" cy="7598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database that contains information about the U.S. Senators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235589D-38FC-49B4-A276-65541869D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8" y="395625"/>
            <a:ext cx="6150429" cy="60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F1B85-D1E6-4FD8-8DC9-D89D1D4C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90" y="704928"/>
            <a:ext cx="4156343" cy="1620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D44C43-939D-481B-AFD2-91012C32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08" y="1067331"/>
            <a:ext cx="5408544" cy="901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FB4C6-B494-421F-AB93-AAD69FBF70A2}"/>
              </a:ext>
            </a:extLst>
          </p:cNvPr>
          <p:cNvSpPr txBox="1"/>
          <p:nvPr/>
        </p:nvSpPr>
        <p:spPr>
          <a:xfrm>
            <a:off x="1992457" y="2587317"/>
            <a:ext cx="169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1D37A-ACD7-4839-BBB8-F5D9E5C4FD27}"/>
              </a:ext>
            </a:extLst>
          </p:cNvPr>
          <p:cNvSpPr txBox="1"/>
          <p:nvPr/>
        </p:nvSpPr>
        <p:spPr>
          <a:xfrm>
            <a:off x="7659734" y="2585869"/>
            <a:ext cx="2037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Content from the Census Bureau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6" name="Content Placeholder 15" descr="Table&#10;&#10;Description automatically generated">
            <a:extLst>
              <a:ext uri="{FF2B5EF4-FFF2-40B4-BE49-F238E27FC236}">
                <a16:creationId xmlns:a16="http://schemas.microsoft.com/office/drawing/2014/main" id="{413DF4D1-8DA3-4C39-B051-72D4F73965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7918" y="1712119"/>
            <a:ext cx="6594338" cy="2626616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8C792F6-887E-41B7-BAE7-615FDB4488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the csv into a Pandas data frame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eviewed the columns.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Captured the columns that would become part of the final csv.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Renamed the columns.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Checked the count and data types.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Dropped unnecessary rows.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Reindexed and renumbered columns.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Rearranged and renamed the columns to allow for a smooth transition into the new database.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Returned a clean csv file to the Resources folder.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87F2C8-8366-416A-8726-8B6F6ADFD946}"/>
              </a:ext>
            </a:extLst>
          </p:cNvPr>
          <p:cNvSpPr txBox="1"/>
          <p:nvPr/>
        </p:nvSpPr>
        <p:spPr>
          <a:xfrm>
            <a:off x="7119258" y="2133888"/>
            <a:ext cx="1129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 continued until year 2020 with 56 rows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694967-E24E-40D8-AC00-7127A043FD26}"/>
              </a:ext>
            </a:extLst>
          </p:cNvPr>
          <p:cNvSpPr txBox="1"/>
          <p:nvPr/>
        </p:nvSpPr>
        <p:spPr>
          <a:xfrm>
            <a:off x="9137153" y="1173938"/>
            <a:ext cx="159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Data Clean Up</a:t>
            </a:r>
          </a:p>
        </p:txBody>
      </p:sp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from the BALLOTPEDIA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8C792F6-887E-41B7-BAE7-615FDB4488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Scraped the U.S. Senators from the Ballotpedia website by storing the URL in a Pandas data frame.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Grabbed the senators table from the website and stored it into a data frame.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Viewed the table and decided to split the content of the office column on the spaces between words.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two new columns and then split the state column which created another new column.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Dropped the unnecessary columns. Renamed the columns for smooth transition into the database.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Joined the two data frames and reviewed the content.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Converted the senator data frame into a cleaned csv.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C965106-EA4E-4939-A0AC-8D181D69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8" y="1724025"/>
            <a:ext cx="4734586" cy="3277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05C492-E190-49B8-A122-3D1A8EAA9655}"/>
              </a:ext>
            </a:extLst>
          </p:cNvPr>
          <p:cNvSpPr txBox="1"/>
          <p:nvPr/>
        </p:nvSpPr>
        <p:spPr>
          <a:xfrm>
            <a:off x="9137153" y="1173938"/>
            <a:ext cx="159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Data Clean Up</a:t>
            </a:r>
          </a:p>
        </p:txBody>
      </p:sp>
    </p:spTree>
    <p:extLst>
      <p:ext uri="{BB962C8B-B14F-4D97-AF65-F5344CB8AC3E}">
        <p14:creationId xmlns:p14="http://schemas.microsoft.com/office/powerpoint/2010/main" val="85418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210890-8A30-4BCC-B70B-181703960290}"/>
              </a:ext>
            </a:extLst>
          </p:cNvPr>
          <p:cNvSpPr txBox="1"/>
          <p:nvPr/>
        </p:nvSpPr>
        <p:spPr>
          <a:xfrm>
            <a:off x="671805" y="3137483"/>
            <a:ext cx="10930170" cy="3046988"/>
          </a:xfrm>
          <a:prstGeom prst="rect">
            <a:avLst/>
          </a:prstGeom>
          <a:solidFill>
            <a:srgbClr val="C34D63">
              <a:alpha val="47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PgAdmin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created the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senator_db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relational database and used SQL to create the tables and set the primary keys. </a:t>
            </a:r>
          </a:p>
          <a:p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we added code to connect to the database and populate the tables. </a:t>
            </a:r>
          </a:p>
          <a:p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performed a few queries to validate the usability of the newly created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29</TotalTime>
  <Words>293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U.S. Senate</vt:lpstr>
      <vt:lpstr>Database Plan</vt:lpstr>
      <vt:lpstr>Source Data</vt:lpstr>
      <vt:lpstr>Original Content from the Census Bureau</vt:lpstr>
      <vt:lpstr>Content from the BALLOTPEDIA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U.S. Senate</dc:title>
  <dc:creator>Lori Bruce</dc:creator>
  <cp:lastModifiedBy>Lori Bruce</cp:lastModifiedBy>
  <cp:revision>4</cp:revision>
  <dcterms:created xsi:type="dcterms:W3CDTF">2021-02-24T22:49:15Z</dcterms:created>
  <dcterms:modified xsi:type="dcterms:W3CDTF">2021-02-24T23:18:45Z</dcterms:modified>
</cp:coreProperties>
</file>