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4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3DE2-F304-D342-9F8D-3C90EEFE4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E19D8-B501-A645-932B-628C06720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284D5-9E9D-F74C-8D37-040A368D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B5E2-DA67-904E-9809-DC699C88F767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44265-98EB-DD4D-A0DA-DD50B52C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DF571-1941-4948-A05F-492E0496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AC90-87FB-F94D-AA6F-185369DA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0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8677-9A29-FD46-8EF3-57D531B3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9654E-9CCE-0F45-A376-CBE15D3A9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A76F9-B8FE-D945-9824-39D14B2F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B5E2-DA67-904E-9809-DC699C88F767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B2F95-0684-F945-B507-0F2669CB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B0018-7D36-2847-831E-D1C114DC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AC90-87FB-F94D-AA6F-185369DA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9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7DF7B-072B-324A-A351-350B104C8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0B085-4F1D-E447-9DD1-06D95D941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3AFD4-A9B8-EF45-BB7E-386887A59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B5E2-DA67-904E-9809-DC699C88F767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08B44-9B76-DF4E-AB81-685B7627C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92165-F575-D84A-97CE-39A9F7C2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AC90-87FB-F94D-AA6F-185369DA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2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ED0DA-A438-7A4E-9306-08714017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8C9EA-D42F-8A42-8BA3-EB623BD3D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03F45-BA8D-EF47-B9EE-9DB4BCAA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B5E2-DA67-904E-9809-DC699C88F767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A1826-10E4-6D47-B7A3-5AE561A1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16BDA-AFC5-804B-B952-89E3DB90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AC90-87FB-F94D-AA6F-185369DA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7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25CF-E0A3-3448-B405-35EF314E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27CA8-EB90-7D4C-AED6-20F5AED31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891E3-CC25-4F44-A738-FAB2D86D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B5E2-DA67-904E-9809-DC699C88F767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B6394-C728-694B-886F-60281740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790EB-B4C5-614B-8F12-E052B84E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AC90-87FB-F94D-AA6F-185369DA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6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DAA3-7722-104F-B1C7-030894C4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95115-C127-8D4E-937C-BFF5917B1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79F8F-B974-8D4C-8B10-5C63A66CD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868ED-FA45-324E-B15D-6EDD286F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B5E2-DA67-904E-9809-DC699C88F767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91F18-708C-B04A-9B40-A9AD89E0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6062B-3F03-924F-88AD-43020F98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AC90-87FB-F94D-AA6F-185369DA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1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2A37-FAFA-D04B-8385-3E8C9826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56374-88D7-A243-9B3C-17BD49FBF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4801D-1883-6E41-9946-D2801651C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06EF6-229A-2C41-B5CE-6B2C6BC9F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ACB63-05D4-9A4D-A449-AF0FF4E0F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1F2A61-E9F1-FF4D-8BDC-70F07050F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B5E2-DA67-904E-9809-DC699C88F767}" type="datetimeFigureOut">
              <a:rPr lang="en-US" smtClean="0"/>
              <a:t>3/30/19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29954A-23F8-C74F-ADB2-0F612102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7676CD-505C-D940-A889-C81A9A5D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AC90-87FB-F94D-AA6F-185369DA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1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D05C-8256-C54C-9C50-4EB8C4E8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B0177-D437-A146-93F8-E298F836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B5E2-DA67-904E-9809-DC699C88F767}" type="datetimeFigureOut">
              <a:rPr lang="en-US" smtClean="0"/>
              <a:t>3/30/19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29CB7-0C64-0B41-A65E-230494DB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CF068-636E-4148-B111-010ECA98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AC90-87FB-F94D-AA6F-185369DA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6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69D522-DF4D-DA42-9BB5-5B29BE82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B5E2-DA67-904E-9809-DC699C88F767}" type="datetimeFigureOut">
              <a:rPr lang="en-US" smtClean="0"/>
              <a:t>3/30/19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A3210-6B53-9B4D-BDD4-401DCFE8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27CF8-CB94-5641-845C-741A691E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AC90-87FB-F94D-AA6F-185369DA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1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0832-E2C5-1B4A-BF55-93DA6604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8780C-D37D-6245-9CD6-1DFEE2F5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91808-4F58-7F47-A8F8-D90199E74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C3C7F-8BB5-6B4F-9448-54EABC64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B5E2-DA67-904E-9809-DC699C88F767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4A610-187A-D946-9B20-723A4682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01F77-40D5-7A43-9DC3-6BDFC8E1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AC90-87FB-F94D-AA6F-185369DA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8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2950-8A4D-0342-AE24-0D7D453A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594B99-EBEF-8A47-A986-E3BE334FA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29AD4-D4E3-0D45-8CCA-D72B411B2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A9422-C313-484F-840D-D20B4E7E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B5E2-DA67-904E-9809-DC699C88F767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EF461-A625-AF43-9773-3BD34106C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32527-51CA-0340-9701-26F7FAEA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AC90-87FB-F94D-AA6F-185369DA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A846D-FA63-CE4E-8C26-E13115ACD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2F7D2-96A5-8443-B74F-F2B52836E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17B44-A333-CE4E-B4EC-E7AD761F8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AB5E2-DA67-904E-9809-DC699C88F767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AB84A-C9D5-714C-B2E1-B6035FE97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3BE42-056A-DD46-ADC3-F12715FA9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EAC90-87FB-F94D-AA6F-185369DA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7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238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E283D-4E62-9047-A497-012A3BDD0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825E-2170-2A43-AF61-2367C363D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6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8C8E-14C5-AB4B-8087-A2FC73F3E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27" y="110281"/>
            <a:ext cx="10515600" cy="1325563"/>
          </a:xfrm>
        </p:spPr>
        <p:txBody>
          <a:bodyPr/>
          <a:lstStyle/>
          <a:p>
            <a:r>
              <a:rPr lang="en-US" dirty="0"/>
              <a:t>Imagine ….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A83358-21B2-4248-84F0-F2E50F29B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5" y="1122219"/>
            <a:ext cx="10960090" cy="573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0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960A-2E45-1348-94EA-5D312AA0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267155"/>
            <a:ext cx="9742714" cy="516618"/>
          </a:xfrm>
        </p:spPr>
        <p:txBody>
          <a:bodyPr>
            <a:normAutofit fontScale="90000"/>
          </a:bodyPr>
          <a:lstStyle/>
          <a:p>
            <a:r>
              <a:rPr lang="en-US" dirty="0"/>
              <a:t>Monster count: 325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C2986B-33C6-E148-AD65-554EA9CA8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546" y="370115"/>
            <a:ext cx="2979921" cy="34056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6B130-427C-BC45-98BF-7D7CE3357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6" y="1371598"/>
            <a:ext cx="3701143" cy="52736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Goblin</a:t>
            </a:r>
          </a:p>
          <a:p>
            <a:pPr marL="0" indent="0">
              <a:buNone/>
            </a:pPr>
            <a:r>
              <a:rPr lang="en-US" dirty="0"/>
              <a:t>Size: Small</a:t>
            </a:r>
          </a:p>
          <a:p>
            <a:pPr marL="0" indent="0">
              <a:buNone/>
            </a:pPr>
            <a:r>
              <a:rPr lang="en-US" dirty="0"/>
              <a:t>Type: Humanoid</a:t>
            </a:r>
          </a:p>
          <a:p>
            <a:pPr marL="0" indent="0">
              <a:buNone/>
            </a:pPr>
            <a:r>
              <a:rPr lang="en-US" dirty="0"/>
              <a:t>Alignment: Neutral Evil</a:t>
            </a:r>
          </a:p>
          <a:p>
            <a:pPr marL="0" indent="0">
              <a:buNone/>
            </a:pPr>
            <a:r>
              <a:rPr lang="en-US" dirty="0"/>
              <a:t>Speed: 30 ft </a:t>
            </a:r>
          </a:p>
          <a:p>
            <a:pPr marL="0" indent="0">
              <a:buNone/>
            </a:pPr>
            <a:r>
              <a:rPr lang="en-US" dirty="0"/>
              <a:t>Challenge Rating: 0.25</a:t>
            </a:r>
          </a:p>
          <a:p>
            <a:pPr marL="0" indent="0">
              <a:buNone/>
            </a:pPr>
            <a:r>
              <a:rPr lang="en-US" dirty="0"/>
              <a:t>HP: 7</a:t>
            </a:r>
          </a:p>
          <a:p>
            <a:pPr marL="0" indent="0">
              <a:buNone/>
            </a:pPr>
            <a:r>
              <a:rPr lang="en-US" dirty="0"/>
              <a:t>Strength: 6</a:t>
            </a:r>
          </a:p>
          <a:p>
            <a:pPr marL="0" indent="0">
              <a:buNone/>
            </a:pPr>
            <a:r>
              <a:rPr lang="en-US" dirty="0"/>
              <a:t>Dexterity: 14</a:t>
            </a:r>
          </a:p>
          <a:p>
            <a:pPr marL="0" indent="0">
              <a:buNone/>
            </a:pPr>
            <a:r>
              <a:rPr lang="en-US" dirty="0"/>
              <a:t>Wisdom: 8</a:t>
            </a:r>
          </a:p>
          <a:p>
            <a:pPr marL="0" indent="0">
              <a:buNone/>
            </a:pPr>
            <a:r>
              <a:rPr lang="en-US" dirty="0"/>
              <a:t>Charisma: 8</a:t>
            </a:r>
          </a:p>
          <a:p>
            <a:pPr marL="0" indent="0">
              <a:buNone/>
            </a:pPr>
            <a:r>
              <a:rPr lang="en-US" dirty="0"/>
              <a:t>Intelligence: 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D78809-5520-2F4F-9D44-09793C620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85" y="3172699"/>
            <a:ext cx="4780643" cy="331790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087095-C750-F747-A1E5-D74555646B14}"/>
              </a:ext>
            </a:extLst>
          </p:cNvPr>
          <p:cNvSpPr txBox="1">
            <a:spLocks/>
          </p:cNvSpPr>
          <p:nvPr/>
        </p:nvSpPr>
        <p:spPr>
          <a:xfrm>
            <a:off x="3412671" y="1360713"/>
            <a:ext cx="3701143" cy="52736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Adult Blue Dragon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Size: Huge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Type: Dragon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Alignment: Lawful Evil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Speed: 80 ft (flying)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Challenge Rating: 16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HP: 225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Strength: 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Dexterity: 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Wisdom: 15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Charisma: 15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Intelligence: 16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5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D9A5-FABD-9845-B496-6352C9529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6" y="295852"/>
            <a:ext cx="10515600" cy="1325563"/>
          </a:xfrm>
        </p:spPr>
        <p:txBody>
          <a:bodyPr/>
          <a:lstStyle/>
          <a:p>
            <a:r>
              <a:rPr lang="en-US" dirty="0"/>
              <a:t>Size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9B00A-6315-BE41-9B75-57DE3725F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0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7DFB-220B-2D41-85F5-9EC7E738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4" y="110836"/>
            <a:ext cx="10515600" cy="1325563"/>
          </a:xfrm>
        </p:spPr>
        <p:txBody>
          <a:bodyPr/>
          <a:lstStyle/>
          <a:p>
            <a:r>
              <a:rPr lang="en-US" dirty="0"/>
              <a:t>Group by monster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2EE09-8383-ED46-A1F8-101B1260B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-110836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50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E87A-AC4C-5F41-A0B2-269D9E05D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by type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B964EC9-508C-FB44-BD02-12235A724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8711" y="1825625"/>
            <a:ext cx="5594577" cy="4351338"/>
          </a:xfrm>
        </p:spPr>
      </p:pic>
    </p:spTree>
    <p:extLst>
      <p:ext uri="{BB962C8B-B14F-4D97-AF65-F5344CB8AC3E}">
        <p14:creationId xmlns:p14="http://schemas.microsoft.com/office/powerpoint/2010/main" val="174833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D9C5-0E87-024B-873E-D187DCD4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93A53B-5EEA-D547-970C-557209A6A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457" y="1969118"/>
            <a:ext cx="5594577" cy="4351338"/>
          </a:xfrm>
        </p:spPr>
      </p:pic>
    </p:spTree>
    <p:extLst>
      <p:ext uri="{BB962C8B-B14F-4D97-AF65-F5344CB8AC3E}">
        <p14:creationId xmlns:p14="http://schemas.microsoft.com/office/powerpoint/2010/main" val="2960980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05B5-E3DE-404E-ADB8-07709781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by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E1A319-C4B9-9540-8944-85FB3EE73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</p:spPr>
      </p:pic>
    </p:spTree>
    <p:extLst>
      <p:ext uri="{BB962C8B-B14F-4D97-AF65-F5344CB8AC3E}">
        <p14:creationId xmlns:p14="http://schemas.microsoft.com/office/powerpoint/2010/main" val="3688595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E50C-EE2D-A24D-B845-AF432749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 by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417872-279F-2941-B6F5-29C7BAB45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</p:spPr>
      </p:pic>
    </p:spTree>
    <p:extLst>
      <p:ext uri="{BB962C8B-B14F-4D97-AF65-F5344CB8AC3E}">
        <p14:creationId xmlns:p14="http://schemas.microsoft.com/office/powerpoint/2010/main" val="209378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100</Words>
  <Application>Microsoft Macintosh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Imagine ….</vt:lpstr>
      <vt:lpstr>Monster count: 325</vt:lpstr>
      <vt:lpstr>Size </vt:lpstr>
      <vt:lpstr>Group by monster type</vt:lpstr>
      <vt:lpstr>Strength by type</vt:lpstr>
      <vt:lpstr>PowerPoint Presentation</vt:lpstr>
      <vt:lpstr>Strength by type</vt:lpstr>
      <vt:lpstr>HP by type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Claxton-Douglas, Heather Brianna</dc:creator>
  <cp:lastModifiedBy>Claxton-Douglas, Heather Brianna</cp:lastModifiedBy>
  <cp:revision>6</cp:revision>
  <dcterms:created xsi:type="dcterms:W3CDTF">2019-03-30T16:06:08Z</dcterms:created>
  <dcterms:modified xsi:type="dcterms:W3CDTF">2019-03-30T17:07:18Z</dcterms:modified>
</cp:coreProperties>
</file>