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49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1BCC0-F335-4A0F-A46E-01F013C787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8934353-EFF0-4836-BD2D-BC23CC034C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D87B72-CA84-4B42-A69C-96803C944DA0}"/>
              </a:ext>
            </a:extLst>
          </p:cNvPr>
          <p:cNvSpPr>
            <a:spLocks noGrp="1"/>
          </p:cNvSpPr>
          <p:nvPr>
            <p:ph type="dt" sz="half" idx="10"/>
          </p:nvPr>
        </p:nvSpPr>
        <p:spPr/>
        <p:txBody>
          <a:bodyPr/>
          <a:lstStyle/>
          <a:p>
            <a:fld id="{261E17FF-E2CC-418F-B5C1-E7DAA31FF00E}" type="datetimeFigureOut">
              <a:rPr lang="en-US" smtClean="0"/>
              <a:t>5/8/2019</a:t>
            </a:fld>
            <a:endParaRPr lang="en-US"/>
          </a:p>
        </p:txBody>
      </p:sp>
      <p:sp>
        <p:nvSpPr>
          <p:cNvPr id="5" name="Footer Placeholder 4">
            <a:extLst>
              <a:ext uri="{FF2B5EF4-FFF2-40B4-BE49-F238E27FC236}">
                <a16:creationId xmlns:a16="http://schemas.microsoft.com/office/drawing/2014/main" id="{13F1E91C-0A16-4648-95DA-90C8E43DC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C1E536-3817-43A6-B073-476A037C09D9}"/>
              </a:ext>
            </a:extLst>
          </p:cNvPr>
          <p:cNvSpPr>
            <a:spLocks noGrp="1"/>
          </p:cNvSpPr>
          <p:nvPr>
            <p:ph type="sldNum" sz="quarter" idx="12"/>
          </p:nvPr>
        </p:nvSpPr>
        <p:spPr/>
        <p:txBody>
          <a:bodyPr/>
          <a:lstStyle/>
          <a:p>
            <a:fld id="{D9207FFC-9B5D-431C-BE5A-D2E4A3CEA0FB}" type="slidenum">
              <a:rPr lang="en-US" smtClean="0"/>
              <a:t>‹#›</a:t>
            </a:fld>
            <a:endParaRPr lang="en-US"/>
          </a:p>
        </p:txBody>
      </p:sp>
    </p:spTree>
    <p:extLst>
      <p:ext uri="{BB962C8B-B14F-4D97-AF65-F5344CB8AC3E}">
        <p14:creationId xmlns:p14="http://schemas.microsoft.com/office/powerpoint/2010/main" val="347999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0624E-4FCD-4F32-95DB-6CB47B3C18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4EADD6-DCE7-4C1C-BD77-6DE21A8219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9AEEBC-DE8E-41AA-BE6A-3601BCAFE5D7}"/>
              </a:ext>
            </a:extLst>
          </p:cNvPr>
          <p:cNvSpPr>
            <a:spLocks noGrp="1"/>
          </p:cNvSpPr>
          <p:nvPr>
            <p:ph type="dt" sz="half" idx="10"/>
          </p:nvPr>
        </p:nvSpPr>
        <p:spPr/>
        <p:txBody>
          <a:bodyPr/>
          <a:lstStyle/>
          <a:p>
            <a:fld id="{261E17FF-E2CC-418F-B5C1-E7DAA31FF00E}" type="datetimeFigureOut">
              <a:rPr lang="en-US" smtClean="0"/>
              <a:t>5/8/2019</a:t>
            </a:fld>
            <a:endParaRPr lang="en-US"/>
          </a:p>
        </p:txBody>
      </p:sp>
      <p:sp>
        <p:nvSpPr>
          <p:cNvPr id="5" name="Footer Placeholder 4">
            <a:extLst>
              <a:ext uri="{FF2B5EF4-FFF2-40B4-BE49-F238E27FC236}">
                <a16:creationId xmlns:a16="http://schemas.microsoft.com/office/drawing/2014/main" id="{322D3D20-E148-462C-8AF8-EBFE3FC77D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6D6A70-954B-4898-99D4-DEE5BCFC033C}"/>
              </a:ext>
            </a:extLst>
          </p:cNvPr>
          <p:cNvSpPr>
            <a:spLocks noGrp="1"/>
          </p:cNvSpPr>
          <p:nvPr>
            <p:ph type="sldNum" sz="quarter" idx="12"/>
          </p:nvPr>
        </p:nvSpPr>
        <p:spPr/>
        <p:txBody>
          <a:bodyPr/>
          <a:lstStyle/>
          <a:p>
            <a:fld id="{D9207FFC-9B5D-431C-BE5A-D2E4A3CEA0FB}" type="slidenum">
              <a:rPr lang="en-US" smtClean="0"/>
              <a:t>‹#›</a:t>
            </a:fld>
            <a:endParaRPr lang="en-US"/>
          </a:p>
        </p:txBody>
      </p:sp>
    </p:spTree>
    <p:extLst>
      <p:ext uri="{BB962C8B-B14F-4D97-AF65-F5344CB8AC3E}">
        <p14:creationId xmlns:p14="http://schemas.microsoft.com/office/powerpoint/2010/main" val="3798728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A23848-D88B-44EA-AEF6-18924845F1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27E15A-64CD-4DDE-B3D3-84D6177655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FACDF0-1F8D-47E2-824C-E44FA704118C}"/>
              </a:ext>
            </a:extLst>
          </p:cNvPr>
          <p:cNvSpPr>
            <a:spLocks noGrp="1"/>
          </p:cNvSpPr>
          <p:nvPr>
            <p:ph type="dt" sz="half" idx="10"/>
          </p:nvPr>
        </p:nvSpPr>
        <p:spPr/>
        <p:txBody>
          <a:bodyPr/>
          <a:lstStyle/>
          <a:p>
            <a:fld id="{261E17FF-E2CC-418F-B5C1-E7DAA31FF00E}" type="datetimeFigureOut">
              <a:rPr lang="en-US" smtClean="0"/>
              <a:t>5/8/2019</a:t>
            </a:fld>
            <a:endParaRPr lang="en-US"/>
          </a:p>
        </p:txBody>
      </p:sp>
      <p:sp>
        <p:nvSpPr>
          <p:cNvPr id="5" name="Footer Placeholder 4">
            <a:extLst>
              <a:ext uri="{FF2B5EF4-FFF2-40B4-BE49-F238E27FC236}">
                <a16:creationId xmlns:a16="http://schemas.microsoft.com/office/drawing/2014/main" id="{FF029D19-D02F-4829-804E-32B451DFBD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631F33-2BB8-42BC-A768-A96822FEE9E4}"/>
              </a:ext>
            </a:extLst>
          </p:cNvPr>
          <p:cNvSpPr>
            <a:spLocks noGrp="1"/>
          </p:cNvSpPr>
          <p:nvPr>
            <p:ph type="sldNum" sz="quarter" idx="12"/>
          </p:nvPr>
        </p:nvSpPr>
        <p:spPr/>
        <p:txBody>
          <a:bodyPr/>
          <a:lstStyle/>
          <a:p>
            <a:fld id="{D9207FFC-9B5D-431C-BE5A-D2E4A3CEA0FB}" type="slidenum">
              <a:rPr lang="en-US" smtClean="0"/>
              <a:t>‹#›</a:t>
            </a:fld>
            <a:endParaRPr lang="en-US"/>
          </a:p>
        </p:txBody>
      </p:sp>
    </p:spTree>
    <p:extLst>
      <p:ext uri="{BB962C8B-B14F-4D97-AF65-F5344CB8AC3E}">
        <p14:creationId xmlns:p14="http://schemas.microsoft.com/office/powerpoint/2010/main" val="3808537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3F72D-0D13-488D-89E2-E4A0A4D677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C48248-0C10-4EB8-B3D8-915F0ADC16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A54F81-CF00-44FB-92CC-5BDF10004A46}"/>
              </a:ext>
            </a:extLst>
          </p:cNvPr>
          <p:cNvSpPr>
            <a:spLocks noGrp="1"/>
          </p:cNvSpPr>
          <p:nvPr>
            <p:ph type="dt" sz="half" idx="10"/>
          </p:nvPr>
        </p:nvSpPr>
        <p:spPr/>
        <p:txBody>
          <a:bodyPr/>
          <a:lstStyle/>
          <a:p>
            <a:fld id="{261E17FF-E2CC-418F-B5C1-E7DAA31FF00E}" type="datetimeFigureOut">
              <a:rPr lang="en-US" smtClean="0"/>
              <a:t>5/8/2019</a:t>
            </a:fld>
            <a:endParaRPr lang="en-US"/>
          </a:p>
        </p:txBody>
      </p:sp>
      <p:sp>
        <p:nvSpPr>
          <p:cNvPr id="5" name="Footer Placeholder 4">
            <a:extLst>
              <a:ext uri="{FF2B5EF4-FFF2-40B4-BE49-F238E27FC236}">
                <a16:creationId xmlns:a16="http://schemas.microsoft.com/office/drawing/2014/main" id="{3B35F15B-C4E0-49FF-9461-1582BBE03F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3B466C-8E1E-4856-B7F5-C49E16AF33A3}"/>
              </a:ext>
            </a:extLst>
          </p:cNvPr>
          <p:cNvSpPr>
            <a:spLocks noGrp="1"/>
          </p:cNvSpPr>
          <p:nvPr>
            <p:ph type="sldNum" sz="quarter" idx="12"/>
          </p:nvPr>
        </p:nvSpPr>
        <p:spPr/>
        <p:txBody>
          <a:bodyPr/>
          <a:lstStyle/>
          <a:p>
            <a:fld id="{D9207FFC-9B5D-431C-BE5A-D2E4A3CEA0FB}" type="slidenum">
              <a:rPr lang="en-US" smtClean="0"/>
              <a:t>‹#›</a:t>
            </a:fld>
            <a:endParaRPr lang="en-US"/>
          </a:p>
        </p:txBody>
      </p:sp>
    </p:spTree>
    <p:extLst>
      <p:ext uri="{BB962C8B-B14F-4D97-AF65-F5344CB8AC3E}">
        <p14:creationId xmlns:p14="http://schemas.microsoft.com/office/powerpoint/2010/main" val="717738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A9FCD-6C9B-4F8E-9C42-82FA584AA3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958BED-D8DF-488F-91EF-24F3752330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51C16A-4F06-4A67-908A-5A7735F174A3}"/>
              </a:ext>
            </a:extLst>
          </p:cNvPr>
          <p:cNvSpPr>
            <a:spLocks noGrp="1"/>
          </p:cNvSpPr>
          <p:nvPr>
            <p:ph type="dt" sz="half" idx="10"/>
          </p:nvPr>
        </p:nvSpPr>
        <p:spPr/>
        <p:txBody>
          <a:bodyPr/>
          <a:lstStyle/>
          <a:p>
            <a:fld id="{261E17FF-E2CC-418F-B5C1-E7DAA31FF00E}" type="datetimeFigureOut">
              <a:rPr lang="en-US" smtClean="0"/>
              <a:t>5/8/2019</a:t>
            </a:fld>
            <a:endParaRPr lang="en-US"/>
          </a:p>
        </p:txBody>
      </p:sp>
      <p:sp>
        <p:nvSpPr>
          <p:cNvPr id="5" name="Footer Placeholder 4">
            <a:extLst>
              <a:ext uri="{FF2B5EF4-FFF2-40B4-BE49-F238E27FC236}">
                <a16:creationId xmlns:a16="http://schemas.microsoft.com/office/drawing/2014/main" id="{8E56D6CA-4B11-4782-A38A-16A490BF52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45E004-74EC-4D50-8843-A54BA55EE39C}"/>
              </a:ext>
            </a:extLst>
          </p:cNvPr>
          <p:cNvSpPr>
            <a:spLocks noGrp="1"/>
          </p:cNvSpPr>
          <p:nvPr>
            <p:ph type="sldNum" sz="quarter" idx="12"/>
          </p:nvPr>
        </p:nvSpPr>
        <p:spPr/>
        <p:txBody>
          <a:bodyPr/>
          <a:lstStyle/>
          <a:p>
            <a:fld id="{D9207FFC-9B5D-431C-BE5A-D2E4A3CEA0FB}" type="slidenum">
              <a:rPr lang="en-US" smtClean="0"/>
              <a:t>‹#›</a:t>
            </a:fld>
            <a:endParaRPr lang="en-US"/>
          </a:p>
        </p:txBody>
      </p:sp>
    </p:spTree>
    <p:extLst>
      <p:ext uri="{BB962C8B-B14F-4D97-AF65-F5344CB8AC3E}">
        <p14:creationId xmlns:p14="http://schemas.microsoft.com/office/powerpoint/2010/main" val="3632916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053AA-DFEF-4463-91B7-F45447639A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839100-5724-454D-8FD1-FB80F0F4E7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B8AECC-7BD3-479E-92DF-1612A60384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09529A-6E46-45AD-B051-044D8CEAD937}"/>
              </a:ext>
            </a:extLst>
          </p:cNvPr>
          <p:cNvSpPr>
            <a:spLocks noGrp="1"/>
          </p:cNvSpPr>
          <p:nvPr>
            <p:ph type="dt" sz="half" idx="10"/>
          </p:nvPr>
        </p:nvSpPr>
        <p:spPr/>
        <p:txBody>
          <a:bodyPr/>
          <a:lstStyle/>
          <a:p>
            <a:fld id="{261E17FF-E2CC-418F-B5C1-E7DAA31FF00E}" type="datetimeFigureOut">
              <a:rPr lang="en-US" smtClean="0"/>
              <a:t>5/8/2019</a:t>
            </a:fld>
            <a:endParaRPr lang="en-US"/>
          </a:p>
        </p:txBody>
      </p:sp>
      <p:sp>
        <p:nvSpPr>
          <p:cNvPr id="6" name="Footer Placeholder 5">
            <a:extLst>
              <a:ext uri="{FF2B5EF4-FFF2-40B4-BE49-F238E27FC236}">
                <a16:creationId xmlns:a16="http://schemas.microsoft.com/office/drawing/2014/main" id="{7373F723-FCBB-4CF4-847A-9395866FD0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1D8ED4-A68A-400F-A361-64BECB3A5DCF}"/>
              </a:ext>
            </a:extLst>
          </p:cNvPr>
          <p:cNvSpPr>
            <a:spLocks noGrp="1"/>
          </p:cNvSpPr>
          <p:nvPr>
            <p:ph type="sldNum" sz="quarter" idx="12"/>
          </p:nvPr>
        </p:nvSpPr>
        <p:spPr/>
        <p:txBody>
          <a:bodyPr/>
          <a:lstStyle/>
          <a:p>
            <a:fld id="{D9207FFC-9B5D-431C-BE5A-D2E4A3CEA0FB}" type="slidenum">
              <a:rPr lang="en-US" smtClean="0"/>
              <a:t>‹#›</a:t>
            </a:fld>
            <a:endParaRPr lang="en-US"/>
          </a:p>
        </p:txBody>
      </p:sp>
    </p:spTree>
    <p:extLst>
      <p:ext uri="{BB962C8B-B14F-4D97-AF65-F5344CB8AC3E}">
        <p14:creationId xmlns:p14="http://schemas.microsoft.com/office/powerpoint/2010/main" val="2741706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50652-4A38-4C9F-9508-8ECED6084D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D8096E-E215-4101-957D-43C5A002D9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45E88B-5053-4F13-AAB2-10CB1ACDD8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F2949D-3477-4957-951B-1E13191384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DE1B2F-C8F4-4B02-A752-96309164EE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2AD2D8-891C-46DD-8FD5-F010DC83008B}"/>
              </a:ext>
            </a:extLst>
          </p:cNvPr>
          <p:cNvSpPr>
            <a:spLocks noGrp="1"/>
          </p:cNvSpPr>
          <p:nvPr>
            <p:ph type="dt" sz="half" idx="10"/>
          </p:nvPr>
        </p:nvSpPr>
        <p:spPr/>
        <p:txBody>
          <a:bodyPr/>
          <a:lstStyle/>
          <a:p>
            <a:fld id="{261E17FF-E2CC-418F-B5C1-E7DAA31FF00E}" type="datetimeFigureOut">
              <a:rPr lang="en-US" smtClean="0"/>
              <a:t>5/8/2019</a:t>
            </a:fld>
            <a:endParaRPr lang="en-US"/>
          </a:p>
        </p:txBody>
      </p:sp>
      <p:sp>
        <p:nvSpPr>
          <p:cNvPr id="8" name="Footer Placeholder 7">
            <a:extLst>
              <a:ext uri="{FF2B5EF4-FFF2-40B4-BE49-F238E27FC236}">
                <a16:creationId xmlns:a16="http://schemas.microsoft.com/office/drawing/2014/main" id="{3B95A8E1-9861-4A24-83B1-C1345C6A49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A94EDB-8305-42EA-8025-ED70BDCD1926}"/>
              </a:ext>
            </a:extLst>
          </p:cNvPr>
          <p:cNvSpPr>
            <a:spLocks noGrp="1"/>
          </p:cNvSpPr>
          <p:nvPr>
            <p:ph type="sldNum" sz="quarter" idx="12"/>
          </p:nvPr>
        </p:nvSpPr>
        <p:spPr/>
        <p:txBody>
          <a:bodyPr/>
          <a:lstStyle/>
          <a:p>
            <a:fld id="{D9207FFC-9B5D-431C-BE5A-D2E4A3CEA0FB}" type="slidenum">
              <a:rPr lang="en-US" smtClean="0"/>
              <a:t>‹#›</a:t>
            </a:fld>
            <a:endParaRPr lang="en-US"/>
          </a:p>
        </p:txBody>
      </p:sp>
    </p:spTree>
    <p:extLst>
      <p:ext uri="{BB962C8B-B14F-4D97-AF65-F5344CB8AC3E}">
        <p14:creationId xmlns:p14="http://schemas.microsoft.com/office/powerpoint/2010/main" val="1816411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1481-D86A-43B2-96A5-17C6B8D267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3D1D8C-03B3-42E9-BACB-CF6227ADA010}"/>
              </a:ext>
            </a:extLst>
          </p:cNvPr>
          <p:cNvSpPr>
            <a:spLocks noGrp="1"/>
          </p:cNvSpPr>
          <p:nvPr>
            <p:ph type="dt" sz="half" idx="10"/>
          </p:nvPr>
        </p:nvSpPr>
        <p:spPr/>
        <p:txBody>
          <a:bodyPr/>
          <a:lstStyle/>
          <a:p>
            <a:fld id="{261E17FF-E2CC-418F-B5C1-E7DAA31FF00E}" type="datetimeFigureOut">
              <a:rPr lang="en-US" smtClean="0"/>
              <a:t>5/8/2019</a:t>
            </a:fld>
            <a:endParaRPr lang="en-US"/>
          </a:p>
        </p:txBody>
      </p:sp>
      <p:sp>
        <p:nvSpPr>
          <p:cNvPr id="4" name="Footer Placeholder 3">
            <a:extLst>
              <a:ext uri="{FF2B5EF4-FFF2-40B4-BE49-F238E27FC236}">
                <a16:creationId xmlns:a16="http://schemas.microsoft.com/office/drawing/2014/main" id="{C798E326-A2FE-4701-885E-4FE1F74E13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5738E4-783A-4352-8FCF-C35F82A71306}"/>
              </a:ext>
            </a:extLst>
          </p:cNvPr>
          <p:cNvSpPr>
            <a:spLocks noGrp="1"/>
          </p:cNvSpPr>
          <p:nvPr>
            <p:ph type="sldNum" sz="quarter" idx="12"/>
          </p:nvPr>
        </p:nvSpPr>
        <p:spPr/>
        <p:txBody>
          <a:bodyPr/>
          <a:lstStyle/>
          <a:p>
            <a:fld id="{D9207FFC-9B5D-431C-BE5A-D2E4A3CEA0FB}" type="slidenum">
              <a:rPr lang="en-US" smtClean="0"/>
              <a:t>‹#›</a:t>
            </a:fld>
            <a:endParaRPr lang="en-US"/>
          </a:p>
        </p:txBody>
      </p:sp>
    </p:spTree>
    <p:extLst>
      <p:ext uri="{BB962C8B-B14F-4D97-AF65-F5344CB8AC3E}">
        <p14:creationId xmlns:p14="http://schemas.microsoft.com/office/powerpoint/2010/main" val="690607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861906-C226-4331-81FE-73F6D85E3E79}"/>
              </a:ext>
            </a:extLst>
          </p:cNvPr>
          <p:cNvSpPr>
            <a:spLocks noGrp="1"/>
          </p:cNvSpPr>
          <p:nvPr>
            <p:ph type="dt" sz="half" idx="10"/>
          </p:nvPr>
        </p:nvSpPr>
        <p:spPr/>
        <p:txBody>
          <a:bodyPr/>
          <a:lstStyle/>
          <a:p>
            <a:fld id="{261E17FF-E2CC-418F-B5C1-E7DAA31FF00E}" type="datetimeFigureOut">
              <a:rPr lang="en-US" smtClean="0"/>
              <a:t>5/8/2019</a:t>
            </a:fld>
            <a:endParaRPr lang="en-US"/>
          </a:p>
        </p:txBody>
      </p:sp>
      <p:sp>
        <p:nvSpPr>
          <p:cNvPr id="3" name="Footer Placeholder 2">
            <a:extLst>
              <a:ext uri="{FF2B5EF4-FFF2-40B4-BE49-F238E27FC236}">
                <a16:creationId xmlns:a16="http://schemas.microsoft.com/office/drawing/2014/main" id="{70DC60C1-B599-4180-9B2C-671C4AEA07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53F71E-882F-431B-9B4B-82BA59712D8A}"/>
              </a:ext>
            </a:extLst>
          </p:cNvPr>
          <p:cNvSpPr>
            <a:spLocks noGrp="1"/>
          </p:cNvSpPr>
          <p:nvPr>
            <p:ph type="sldNum" sz="quarter" idx="12"/>
          </p:nvPr>
        </p:nvSpPr>
        <p:spPr/>
        <p:txBody>
          <a:bodyPr/>
          <a:lstStyle/>
          <a:p>
            <a:fld id="{D9207FFC-9B5D-431C-BE5A-D2E4A3CEA0FB}" type="slidenum">
              <a:rPr lang="en-US" smtClean="0"/>
              <a:t>‹#›</a:t>
            </a:fld>
            <a:endParaRPr lang="en-US"/>
          </a:p>
        </p:txBody>
      </p:sp>
    </p:spTree>
    <p:extLst>
      <p:ext uri="{BB962C8B-B14F-4D97-AF65-F5344CB8AC3E}">
        <p14:creationId xmlns:p14="http://schemas.microsoft.com/office/powerpoint/2010/main" val="3378372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FC013-6E39-49B3-8A7E-0CA34BCEC8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E3F2E2-1873-4103-A770-93A593F764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21635F-0286-40FB-8C66-311DDE64AD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B33C8C-B8EF-4A19-BD76-C05710293809}"/>
              </a:ext>
            </a:extLst>
          </p:cNvPr>
          <p:cNvSpPr>
            <a:spLocks noGrp="1"/>
          </p:cNvSpPr>
          <p:nvPr>
            <p:ph type="dt" sz="half" idx="10"/>
          </p:nvPr>
        </p:nvSpPr>
        <p:spPr/>
        <p:txBody>
          <a:bodyPr/>
          <a:lstStyle/>
          <a:p>
            <a:fld id="{261E17FF-E2CC-418F-B5C1-E7DAA31FF00E}" type="datetimeFigureOut">
              <a:rPr lang="en-US" smtClean="0"/>
              <a:t>5/8/2019</a:t>
            </a:fld>
            <a:endParaRPr lang="en-US"/>
          </a:p>
        </p:txBody>
      </p:sp>
      <p:sp>
        <p:nvSpPr>
          <p:cNvPr id="6" name="Footer Placeholder 5">
            <a:extLst>
              <a:ext uri="{FF2B5EF4-FFF2-40B4-BE49-F238E27FC236}">
                <a16:creationId xmlns:a16="http://schemas.microsoft.com/office/drawing/2014/main" id="{B77B98E5-552D-4F5B-918D-948468A133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8AADD9-D3DE-4A61-9299-70D1E701052A}"/>
              </a:ext>
            </a:extLst>
          </p:cNvPr>
          <p:cNvSpPr>
            <a:spLocks noGrp="1"/>
          </p:cNvSpPr>
          <p:nvPr>
            <p:ph type="sldNum" sz="quarter" idx="12"/>
          </p:nvPr>
        </p:nvSpPr>
        <p:spPr/>
        <p:txBody>
          <a:bodyPr/>
          <a:lstStyle/>
          <a:p>
            <a:fld id="{D9207FFC-9B5D-431C-BE5A-D2E4A3CEA0FB}" type="slidenum">
              <a:rPr lang="en-US" smtClean="0"/>
              <a:t>‹#›</a:t>
            </a:fld>
            <a:endParaRPr lang="en-US"/>
          </a:p>
        </p:txBody>
      </p:sp>
    </p:spTree>
    <p:extLst>
      <p:ext uri="{BB962C8B-B14F-4D97-AF65-F5344CB8AC3E}">
        <p14:creationId xmlns:p14="http://schemas.microsoft.com/office/powerpoint/2010/main" val="3720620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6A098-0329-45E8-8EF8-04C235B041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DE1495-72F7-4C83-A577-91607E29A0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22F5F7-7083-47E8-90C8-C475A9A8A8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69D7FC-3D1B-4640-BEB3-484133E5F1BE}"/>
              </a:ext>
            </a:extLst>
          </p:cNvPr>
          <p:cNvSpPr>
            <a:spLocks noGrp="1"/>
          </p:cNvSpPr>
          <p:nvPr>
            <p:ph type="dt" sz="half" idx="10"/>
          </p:nvPr>
        </p:nvSpPr>
        <p:spPr/>
        <p:txBody>
          <a:bodyPr/>
          <a:lstStyle/>
          <a:p>
            <a:fld id="{261E17FF-E2CC-418F-B5C1-E7DAA31FF00E}" type="datetimeFigureOut">
              <a:rPr lang="en-US" smtClean="0"/>
              <a:t>5/8/2019</a:t>
            </a:fld>
            <a:endParaRPr lang="en-US"/>
          </a:p>
        </p:txBody>
      </p:sp>
      <p:sp>
        <p:nvSpPr>
          <p:cNvPr id="6" name="Footer Placeholder 5">
            <a:extLst>
              <a:ext uri="{FF2B5EF4-FFF2-40B4-BE49-F238E27FC236}">
                <a16:creationId xmlns:a16="http://schemas.microsoft.com/office/drawing/2014/main" id="{B91A1CDA-0AFF-4EF9-9525-AB3DF39958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74F8FF-5F06-4A65-A6CE-FB75466FCFE0}"/>
              </a:ext>
            </a:extLst>
          </p:cNvPr>
          <p:cNvSpPr>
            <a:spLocks noGrp="1"/>
          </p:cNvSpPr>
          <p:nvPr>
            <p:ph type="sldNum" sz="quarter" idx="12"/>
          </p:nvPr>
        </p:nvSpPr>
        <p:spPr/>
        <p:txBody>
          <a:bodyPr/>
          <a:lstStyle/>
          <a:p>
            <a:fld id="{D9207FFC-9B5D-431C-BE5A-D2E4A3CEA0FB}" type="slidenum">
              <a:rPr lang="en-US" smtClean="0"/>
              <a:t>‹#›</a:t>
            </a:fld>
            <a:endParaRPr lang="en-US"/>
          </a:p>
        </p:txBody>
      </p:sp>
    </p:spTree>
    <p:extLst>
      <p:ext uri="{BB962C8B-B14F-4D97-AF65-F5344CB8AC3E}">
        <p14:creationId xmlns:p14="http://schemas.microsoft.com/office/powerpoint/2010/main" val="1593895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49ED56-DBD4-4449-A199-11E84AC23A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8ABFE6-49E6-4036-A1B6-B7E0139CD3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D2F0DD-170A-473B-9F61-DAE3294A2E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1E17FF-E2CC-418F-B5C1-E7DAA31FF00E}" type="datetimeFigureOut">
              <a:rPr lang="en-US" smtClean="0"/>
              <a:t>5/8/2019</a:t>
            </a:fld>
            <a:endParaRPr lang="en-US"/>
          </a:p>
        </p:txBody>
      </p:sp>
      <p:sp>
        <p:nvSpPr>
          <p:cNvPr id="5" name="Footer Placeholder 4">
            <a:extLst>
              <a:ext uri="{FF2B5EF4-FFF2-40B4-BE49-F238E27FC236}">
                <a16:creationId xmlns:a16="http://schemas.microsoft.com/office/drawing/2014/main" id="{E0C7E889-FACF-460E-97FB-29A97AB66F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ED0209-8647-48E7-B02F-DCA9EFDFD7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207FFC-9B5D-431C-BE5A-D2E4A3CEA0FB}" type="slidenum">
              <a:rPr lang="en-US" smtClean="0"/>
              <a:t>‹#›</a:t>
            </a:fld>
            <a:endParaRPr lang="en-US"/>
          </a:p>
        </p:txBody>
      </p:sp>
    </p:spTree>
    <p:extLst>
      <p:ext uri="{BB962C8B-B14F-4D97-AF65-F5344CB8AC3E}">
        <p14:creationId xmlns:p14="http://schemas.microsoft.com/office/powerpoint/2010/main" val="1210947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3" name="Straight Connector 72">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F4F482-CDCD-476A-A25E-A42CC1045778}"/>
              </a:ext>
            </a:extLst>
          </p:cNvPr>
          <p:cNvSpPr>
            <a:spLocks noGrp="1"/>
          </p:cNvSpPr>
          <p:nvPr>
            <p:ph type="ctrTitle"/>
          </p:nvPr>
        </p:nvSpPr>
        <p:spPr>
          <a:xfrm>
            <a:off x="527538" y="4756639"/>
            <a:ext cx="11139854" cy="902756"/>
          </a:xfrm>
        </p:spPr>
        <p:txBody>
          <a:bodyPr>
            <a:normAutofit/>
          </a:bodyPr>
          <a:lstStyle/>
          <a:p>
            <a:r>
              <a:rPr lang="en-US" sz="5400" dirty="0">
                <a:solidFill>
                  <a:srgbClr val="FFFFFF"/>
                </a:solidFill>
              </a:rPr>
              <a:t>Superhero's</a:t>
            </a:r>
          </a:p>
        </p:txBody>
      </p:sp>
      <p:sp>
        <p:nvSpPr>
          <p:cNvPr id="3" name="Subtitle 2">
            <a:extLst>
              <a:ext uri="{FF2B5EF4-FFF2-40B4-BE49-F238E27FC236}">
                <a16:creationId xmlns:a16="http://schemas.microsoft.com/office/drawing/2014/main" id="{81534FD1-E248-4A09-A500-EE3121C867E6}"/>
              </a:ext>
            </a:extLst>
          </p:cNvPr>
          <p:cNvSpPr>
            <a:spLocks noGrp="1"/>
          </p:cNvSpPr>
          <p:nvPr>
            <p:ph type="subTitle" idx="1"/>
          </p:nvPr>
        </p:nvSpPr>
        <p:spPr>
          <a:xfrm>
            <a:off x="1339362" y="5738692"/>
            <a:ext cx="9144000" cy="811578"/>
          </a:xfrm>
        </p:spPr>
        <p:txBody>
          <a:bodyPr>
            <a:normAutofit/>
          </a:bodyPr>
          <a:lstStyle/>
          <a:p>
            <a:r>
              <a:rPr lang="en-US" sz="2000" dirty="0">
                <a:solidFill>
                  <a:srgbClr val="DF5D47"/>
                </a:solidFill>
              </a:rPr>
              <a:t>Alan, Heather, Jarvis </a:t>
            </a:r>
          </a:p>
          <a:p>
            <a:r>
              <a:rPr lang="en-US" sz="2000" dirty="0">
                <a:solidFill>
                  <a:srgbClr val="DF5D47"/>
                </a:solidFill>
              </a:rPr>
              <a:t>(Team Awesome)</a:t>
            </a:r>
          </a:p>
        </p:txBody>
      </p:sp>
      <p:pic>
        <p:nvPicPr>
          <p:cNvPr id="1026" name="Picture 2" descr="Image result for Technical Report logo">
            <a:extLst>
              <a:ext uri="{FF2B5EF4-FFF2-40B4-BE49-F238E27FC236}">
                <a16:creationId xmlns:a16="http://schemas.microsoft.com/office/drawing/2014/main" id="{1DB668C9-97E5-47E6-9E18-CAA791F2AAA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2135" y="307731"/>
            <a:ext cx="4491726" cy="399763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Marvel and DC">
            <a:extLst>
              <a:ext uri="{FF2B5EF4-FFF2-40B4-BE49-F238E27FC236}">
                <a16:creationId xmlns:a16="http://schemas.microsoft.com/office/drawing/2014/main" id="{41E69A81-4275-4CAD-85E0-6950163F01A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16043" y="867551"/>
            <a:ext cx="5455917" cy="2877996"/>
          </a:xfrm>
          <a:prstGeom prst="rect">
            <a:avLst/>
          </a:prstGeom>
          <a:noFill/>
          <a:extLst>
            <a:ext uri="{909E8E84-426E-40DD-AFC4-6F175D3DCCD1}">
              <a14:hiddenFill xmlns:a14="http://schemas.microsoft.com/office/drawing/2010/main">
                <a:solidFill>
                  <a:srgbClr val="FFFFFF"/>
                </a:solidFill>
              </a14:hiddenFill>
            </a:ext>
          </a:extLst>
        </p:spPr>
      </p:pic>
      <p:cxnSp>
        <p:nvCxnSpPr>
          <p:cNvPr id="77" name="Straight Connector 7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7352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759264-BB45-4676-AA12-047DD50AB399}"/>
              </a:ext>
            </a:extLst>
          </p:cNvPr>
          <p:cNvSpPr>
            <a:spLocks noGrp="1"/>
          </p:cNvSpPr>
          <p:nvPr>
            <p:ph sz="half" idx="1"/>
          </p:nvPr>
        </p:nvSpPr>
        <p:spPr>
          <a:xfrm>
            <a:off x="788772" y="1811221"/>
            <a:ext cx="4438135" cy="4351338"/>
          </a:xfrm>
        </p:spPr>
        <p:txBody>
          <a:bodyPr>
            <a:normAutofit/>
          </a:bodyPr>
          <a:lstStyle/>
          <a:p>
            <a:r>
              <a:rPr lang="en-US" sz="1800" dirty="0"/>
              <a:t>Bring in our basics and then leverage Pandas to bring in some CSV data. </a:t>
            </a:r>
          </a:p>
          <a:p>
            <a:r>
              <a:rPr lang="en-US" sz="1800" dirty="0"/>
              <a:t>Combine the csv data sets using Super Hero Name and Name as a join and remaining them to the same field header.</a:t>
            </a:r>
          </a:p>
          <a:p>
            <a:r>
              <a:rPr lang="en-US" sz="1800" dirty="0"/>
              <a:t>Once we combined the csv data sets by leveraging name as the key, we where able to create one data frame with all the super hero data from both csv files into one view.  </a:t>
            </a:r>
          </a:p>
        </p:txBody>
      </p:sp>
      <p:sp>
        <p:nvSpPr>
          <p:cNvPr id="7" name="Rectangle 6">
            <a:extLst>
              <a:ext uri="{FF2B5EF4-FFF2-40B4-BE49-F238E27FC236}">
                <a16:creationId xmlns:a16="http://schemas.microsoft.com/office/drawing/2014/main" id="{27DD33DF-E980-414B-9E19-13A62489C552}"/>
              </a:ext>
            </a:extLst>
          </p:cNvPr>
          <p:cNvSpPr/>
          <p:nvPr/>
        </p:nvSpPr>
        <p:spPr>
          <a:xfrm>
            <a:off x="2310838" y="423902"/>
            <a:ext cx="41084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Back to Basics</a:t>
            </a:r>
          </a:p>
        </p:txBody>
      </p:sp>
      <p:pic>
        <p:nvPicPr>
          <p:cNvPr id="12" name="Picture 11">
            <a:extLst>
              <a:ext uri="{FF2B5EF4-FFF2-40B4-BE49-F238E27FC236}">
                <a16:creationId xmlns:a16="http://schemas.microsoft.com/office/drawing/2014/main" id="{4F9DBF54-6857-412D-9906-619D2B152B33}"/>
              </a:ext>
            </a:extLst>
          </p:cNvPr>
          <p:cNvPicPr>
            <a:picLocks noChangeAspect="1"/>
          </p:cNvPicPr>
          <p:nvPr/>
        </p:nvPicPr>
        <p:blipFill>
          <a:blip r:embed="rId2"/>
          <a:stretch>
            <a:fillRect/>
          </a:stretch>
        </p:blipFill>
        <p:spPr>
          <a:xfrm>
            <a:off x="5609968" y="1708904"/>
            <a:ext cx="6532480" cy="4555972"/>
          </a:xfrm>
          <a:prstGeom prst="rect">
            <a:avLst/>
          </a:prstGeom>
        </p:spPr>
      </p:pic>
      <p:pic>
        <p:nvPicPr>
          <p:cNvPr id="2056" name="Picture 8" descr="Image result for Basic superhero">
            <a:extLst>
              <a:ext uri="{FF2B5EF4-FFF2-40B4-BE49-F238E27FC236}">
                <a16:creationId xmlns:a16="http://schemas.microsoft.com/office/drawing/2014/main" id="{32384C0D-3B88-4015-8FA6-EC7B53D8B2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178" y="423902"/>
            <a:ext cx="1846660" cy="92333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2058" name="Picture 10" descr="Image result for Combining super power">
            <a:extLst>
              <a:ext uri="{FF2B5EF4-FFF2-40B4-BE49-F238E27FC236}">
                <a16:creationId xmlns:a16="http://schemas.microsoft.com/office/drawing/2014/main" id="{2370F091-6D5F-4CCB-A3BD-E4A81391F9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772" y="4526397"/>
            <a:ext cx="4438135" cy="19536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3939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79394F2-33E9-4D61-9C56-77BF4F00AFC1}"/>
              </a:ext>
            </a:extLst>
          </p:cNvPr>
          <p:cNvSpPr>
            <a:spLocks noGrp="1"/>
          </p:cNvSpPr>
          <p:nvPr>
            <p:ph sz="half" idx="2"/>
          </p:nvPr>
        </p:nvSpPr>
        <p:spPr>
          <a:xfrm>
            <a:off x="193590" y="1615084"/>
            <a:ext cx="5803986" cy="4574579"/>
          </a:xfrm>
        </p:spPr>
        <p:txBody>
          <a:bodyPr>
            <a:normAutofit/>
          </a:bodyPr>
          <a:lstStyle/>
          <a:p>
            <a:r>
              <a:rPr lang="en-US" sz="2400" dirty="0"/>
              <a:t>After combining the data we did some general counts on the total rows of data and then began to remove several fields we didn’t need.</a:t>
            </a:r>
          </a:p>
          <a:p>
            <a:r>
              <a:rPr lang="en-US" sz="2400" dirty="0"/>
              <a:t>The team then connected to MongoDB local host to allow us to send our collection segments to our Mongo DB. </a:t>
            </a:r>
          </a:p>
          <a:p>
            <a:r>
              <a:rPr lang="en-US" sz="2400" dirty="0"/>
              <a:t>We decided to filter the data by the Publisher Field. This helped us create 5 different collections of data around our different super heroes and their powers. </a:t>
            </a:r>
          </a:p>
        </p:txBody>
      </p:sp>
      <p:pic>
        <p:nvPicPr>
          <p:cNvPr id="7" name="Picture 6">
            <a:extLst>
              <a:ext uri="{FF2B5EF4-FFF2-40B4-BE49-F238E27FC236}">
                <a16:creationId xmlns:a16="http://schemas.microsoft.com/office/drawing/2014/main" id="{C92CFD59-F0A0-4373-9EE4-79949AE133AB}"/>
              </a:ext>
            </a:extLst>
          </p:cNvPr>
          <p:cNvPicPr>
            <a:picLocks noChangeAspect="1"/>
          </p:cNvPicPr>
          <p:nvPr/>
        </p:nvPicPr>
        <p:blipFill>
          <a:blip r:embed="rId2"/>
          <a:stretch>
            <a:fillRect/>
          </a:stretch>
        </p:blipFill>
        <p:spPr>
          <a:xfrm>
            <a:off x="6074026" y="301154"/>
            <a:ext cx="5924385" cy="6556846"/>
          </a:xfrm>
          <a:prstGeom prst="rect">
            <a:avLst/>
          </a:prstGeom>
        </p:spPr>
      </p:pic>
      <p:sp>
        <p:nvSpPr>
          <p:cNvPr id="8" name="Rectangle 7">
            <a:extLst>
              <a:ext uri="{FF2B5EF4-FFF2-40B4-BE49-F238E27FC236}">
                <a16:creationId xmlns:a16="http://schemas.microsoft.com/office/drawing/2014/main" id="{799FD55E-409A-42A7-B147-A47E13A13DFA}"/>
              </a:ext>
            </a:extLst>
          </p:cNvPr>
          <p:cNvSpPr/>
          <p:nvPr/>
        </p:nvSpPr>
        <p:spPr>
          <a:xfrm>
            <a:off x="1554792" y="345877"/>
            <a:ext cx="4038926"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Modifications</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3076" name="Picture 4" descr="Image result for Superhero nerd">
            <a:extLst>
              <a:ext uri="{FF2B5EF4-FFF2-40B4-BE49-F238E27FC236}">
                <a16:creationId xmlns:a16="http://schemas.microsoft.com/office/drawing/2014/main" id="{F08B1790-A0E3-4BE3-A5E6-0DD3205F3A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589" y="172938"/>
            <a:ext cx="1393484" cy="1269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5442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Content Placeholder 17" descr="A close up of a sign&#10;&#10;Description automatically generated">
            <a:extLst>
              <a:ext uri="{FF2B5EF4-FFF2-40B4-BE49-F238E27FC236}">
                <a16:creationId xmlns:a16="http://schemas.microsoft.com/office/drawing/2014/main" id="{0A76DD6C-8999-48D7-94F6-628E6BD0CDFD}"/>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122490" y="1406774"/>
            <a:ext cx="4339392" cy="4339392"/>
          </a:xfrm>
        </p:spPr>
      </p:pic>
      <p:pic>
        <p:nvPicPr>
          <p:cNvPr id="10" name="Picture 9" descr="A close up of a logo&#10;&#10;Description automatically generated">
            <a:extLst>
              <a:ext uri="{FF2B5EF4-FFF2-40B4-BE49-F238E27FC236}">
                <a16:creationId xmlns:a16="http://schemas.microsoft.com/office/drawing/2014/main" id="{5AEFE872-AEA4-4FB9-BCB9-3B53FA0F7A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0105" y="1310522"/>
            <a:ext cx="4531895" cy="4531895"/>
          </a:xfrm>
          <a:prstGeom prst="rect">
            <a:avLst/>
          </a:prstGeom>
        </p:spPr>
      </p:pic>
      <p:pic>
        <p:nvPicPr>
          <p:cNvPr id="14" name="Picture 13">
            <a:extLst>
              <a:ext uri="{FF2B5EF4-FFF2-40B4-BE49-F238E27FC236}">
                <a16:creationId xmlns:a16="http://schemas.microsoft.com/office/drawing/2014/main" id="{B9F5828E-238F-4E06-B28F-A364655C9E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8389" y="2117558"/>
            <a:ext cx="4531895" cy="4531895"/>
          </a:xfrm>
          <a:prstGeom prst="rect">
            <a:avLst/>
          </a:prstGeom>
        </p:spPr>
      </p:pic>
      <p:pic>
        <p:nvPicPr>
          <p:cNvPr id="4098" name="Picture 2" descr="Rendered Image">
            <a:extLst>
              <a:ext uri="{FF2B5EF4-FFF2-40B4-BE49-F238E27FC236}">
                <a16:creationId xmlns:a16="http://schemas.microsoft.com/office/drawing/2014/main" id="{A1A64FF3-F311-4B57-8A2B-5785E00CC7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3694" y="0"/>
            <a:ext cx="10134600" cy="130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0191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164</Words>
  <Application>Microsoft Office PowerPoint</Application>
  <PresentationFormat>Widescreen</PresentationFormat>
  <Paragraphs>11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Superhero's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Superhero's</dc:title>
  <dc:creator>Bajramovic, Alan</dc:creator>
  <cp:lastModifiedBy>Bajramovic, Alan</cp:lastModifiedBy>
  <cp:revision>5</cp:revision>
  <dcterms:created xsi:type="dcterms:W3CDTF">2019-05-08T18:43:47Z</dcterms:created>
  <dcterms:modified xsi:type="dcterms:W3CDTF">2019-05-08T19:33:41Z</dcterms:modified>
</cp:coreProperties>
</file>