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6"/>
    <p:restoredTop sz="94677"/>
  </p:normalViewPr>
  <p:slideViewPr>
    <p:cSldViewPr snapToGrid="0" snapToObjects="1">
      <p:cViewPr>
        <p:scale>
          <a:sx n="120" d="100"/>
          <a:sy n="120" d="100"/>
        </p:scale>
        <p:origin x="156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A129-2A2D-9A46-9996-A86A5453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272FC-AB43-9C41-9ABE-7CB13656D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3A8D-81D3-7B46-8015-2E385747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34F8-014B-0840-9FE9-18D7EA01A67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EBF3-CC07-2E43-AAAD-7368DDA9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39532-9987-824F-A340-BD559B61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D0ED-7367-0442-983F-1C7A4420E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2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18BB-FEB0-244F-93CE-EA423D95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4BAE-BFE8-554A-8E0D-827CC440D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AFE8F-83F6-C14E-878B-4FED0BC9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34F8-014B-0840-9FE9-18D7EA01A67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81B4-3F47-E749-B1F5-93FFEDA9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C4785-C0FF-1745-BCC3-43D2F4F1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D0ED-7367-0442-983F-1C7A4420E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DE239-81DA-1847-8DA3-D897D46AA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3C877-AE8F-B645-88AA-94473A71A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81D83-09CC-5249-81F0-88D84D8E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34F8-014B-0840-9FE9-18D7EA01A67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0B6EE-A102-844E-905B-42DCC913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BE46-A438-094E-9F1C-542255B9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D0ED-7367-0442-983F-1C7A4420E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4762-3703-1B49-B61B-242975A7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5175-A87C-3846-91FA-2A707FEF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CD553-0A34-7F42-AE28-922ED7FC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34F8-014B-0840-9FE9-18D7EA01A67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F90C7-C136-C247-853D-31D0758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DBB76-CF3D-EA4D-827B-09D949C2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D0ED-7367-0442-983F-1C7A4420E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87AF-6DC3-6842-B8E5-49EBC9BF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0DEBF-7610-E04B-A5B5-E86F5337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87D3-167C-CC4B-B39D-BCF50DB0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34F8-014B-0840-9FE9-18D7EA01A67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75103-CC44-8F42-963A-73562CA1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89CC-CFCB-E541-B8D6-EAF25AFA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D0ED-7367-0442-983F-1C7A4420E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2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9E95-26BB-FF4E-9892-94A8926B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F9C90-7F7F-0A41-B715-CD4BDBFC5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EA4C9-9F33-1E4A-B4A5-E0CCF8E91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6247C-4A81-F145-B032-6662B33E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34F8-014B-0840-9FE9-18D7EA01A67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6243-E9D4-E544-82F0-B9E72B27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64F07-63A8-F949-9ED0-78341B46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D0ED-7367-0442-983F-1C7A4420E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5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8566-E742-4F4D-9557-78DA11DB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3EA46-D871-4243-AADF-6935C3588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253AF-994A-9E42-A820-9D5C85F61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B3FD2-9930-D545-A26D-6FC93439E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61BEF-028A-4043-A26D-D3076116D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B2173-5165-B749-A3B6-45ABCF27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34F8-014B-0840-9FE9-18D7EA01A67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B2CC8-32A3-BD40-9E82-9AA08589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252A3-9926-5844-A4C6-8DFA7CD9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D0ED-7367-0442-983F-1C7A4420E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6775-2891-4E40-9692-84B05156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738F2-6803-784B-ACFE-A3515E70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34F8-014B-0840-9FE9-18D7EA01A67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EDA6F-0AA8-FE40-B139-2E9F8ACF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FA0BF-8DE9-2844-8C3A-FE45C73B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D0ED-7367-0442-983F-1C7A4420E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6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7CE0E-469B-A34C-A5FD-D2489B0E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34F8-014B-0840-9FE9-18D7EA01A67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19B1C-6C50-9E46-B1C6-1E53B3FF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C4BA0-6AFA-5149-9ED3-ECCB188F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D0ED-7367-0442-983F-1C7A4420E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07C9-06C7-3C40-92FC-94F1B83F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85AD-EF55-014A-B321-FDB2D73F2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1211F-D30F-2C42-9402-EDFEAB30F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25CA7-F2F8-1544-842E-A660FC92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34F8-014B-0840-9FE9-18D7EA01A67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AC5BC-CD08-744C-9B17-CAE355BD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A2C28-7F2F-1547-BED8-7618BFBC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D0ED-7367-0442-983F-1C7A4420E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8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E606-CBFC-714C-AFFF-5FAED95A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332ED-3CAF-B74A-A4AA-8591C679D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7EA81-4B2B-6445-A0EC-701BF51D8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01DB2-7693-CF4A-8436-DA64A39A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34F8-014B-0840-9FE9-18D7EA01A67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C9A9E-4504-714E-8E1F-AE704359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50B8F-9DDE-5E4B-8074-DC95C423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D0ED-7367-0442-983F-1C7A4420E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CD99E-1E55-5645-8AA3-CFE5A417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F6AAA-1257-5245-AE01-10878E75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8C22-6B92-AD4C-B26B-CACF1FFA3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B34F8-014B-0840-9FE9-18D7EA01A674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5B87C-7880-114C-A4F1-D33DBB457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0DC7C-B351-D247-8FEF-72CBFB0A4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D0ED-7367-0442-983F-1C7A4420E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44DC6F-54AD-334D-AC27-2CC69453D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62533E-ECEA-BE4A-9E63-53CF04B6C22F}"/>
              </a:ext>
            </a:extLst>
          </p:cNvPr>
          <p:cNvSpPr txBox="1"/>
          <p:nvPr/>
        </p:nvSpPr>
        <p:spPr>
          <a:xfrm>
            <a:off x="5683066" y="23391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p5642</a:t>
            </a:r>
          </a:p>
        </p:txBody>
      </p:sp>
    </p:spTree>
    <p:extLst>
      <p:ext uri="{BB962C8B-B14F-4D97-AF65-F5344CB8AC3E}">
        <p14:creationId xmlns:p14="http://schemas.microsoft.com/office/powerpoint/2010/main" val="165281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DAEC7-705D-5341-BFAE-94928273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AFBE52-592E-914B-A53C-912CD36C98B2}"/>
              </a:ext>
            </a:extLst>
          </p:cNvPr>
          <p:cNvSpPr txBox="1"/>
          <p:nvPr/>
        </p:nvSpPr>
        <p:spPr>
          <a:xfrm>
            <a:off x="5323994" y="23391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p5642 – run7</a:t>
            </a:r>
          </a:p>
        </p:txBody>
      </p:sp>
    </p:spTree>
    <p:extLst>
      <p:ext uri="{BB962C8B-B14F-4D97-AF65-F5344CB8AC3E}">
        <p14:creationId xmlns:p14="http://schemas.microsoft.com/office/powerpoint/2010/main" val="30615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44DC6F-54AD-334D-AC27-2CC69453D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B0F54C-4B91-794B-91E3-B8BC4F8D5784}"/>
              </a:ext>
            </a:extLst>
          </p:cNvPr>
          <p:cNvCxnSpPr/>
          <p:nvPr/>
        </p:nvCxnSpPr>
        <p:spPr>
          <a:xfrm>
            <a:off x="5061098" y="5092995"/>
            <a:ext cx="4146697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56800C-AD0F-084F-BAD1-6B375788CA87}"/>
              </a:ext>
            </a:extLst>
          </p:cNvPr>
          <p:cNvCxnSpPr>
            <a:cxnSpLocks/>
          </p:cNvCxnSpPr>
          <p:nvPr/>
        </p:nvCxnSpPr>
        <p:spPr>
          <a:xfrm>
            <a:off x="6096000" y="5465135"/>
            <a:ext cx="246320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C75AC6-9668-6C4A-B1B6-EE86F51E34BE}"/>
              </a:ext>
            </a:extLst>
          </p:cNvPr>
          <p:cNvSpPr txBox="1"/>
          <p:nvPr/>
        </p:nvSpPr>
        <p:spPr>
          <a:xfrm>
            <a:off x="5683066" y="23391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p5642</a:t>
            </a:r>
          </a:p>
        </p:txBody>
      </p:sp>
    </p:spTree>
    <p:extLst>
      <p:ext uri="{BB962C8B-B14F-4D97-AF65-F5344CB8AC3E}">
        <p14:creationId xmlns:p14="http://schemas.microsoft.com/office/powerpoint/2010/main" val="7099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A022A-C1BA-8D43-BBF7-1260E4BEB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81163B-1537-F44B-A0C7-DA6C33359B74}"/>
              </a:ext>
            </a:extLst>
          </p:cNvPr>
          <p:cNvSpPr txBox="1"/>
          <p:nvPr/>
        </p:nvSpPr>
        <p:spPr>
          <a:xfrm>
            <a:off x="5323994" y="23391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p5642 – run0</a:t>
            </a:r>
          </a:p>
        </p:txBody>
      </p:sp>
    </p:spTree>
    <p:extLst>
      <p:ext uri="{BB962C8B-B14F-4D97-AF65-F5344CB8AC3E}">
        <p14:creationId xmlns:p14="http://schemas.microsoft.com/office/powerpoint/2010/main" val="159894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550C1-4B17-FE46-89F3-3E2EB71B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A1E366-FC80-1F45-A359-AE7174915471}"/>
              </a:ext>
            </a:extLst>
          </p:cNvPr>
          <p:cNvSpPr txBox="1"/>
          <p:nvPr/>
        </p:nvSpPr>
        <p:spPr>
          <a:xfrm>
            <a:off x="5323994" y="23391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p5642 – run1</a:t>
            </a:r>
          </a:p>
        </p:txBody>
      </p:sp>
    </p:spTree>
    <p:extLst>
      <p:ext uri="{BB962C8B-B14F-4D97-AF65-F5344CB8AC3E}">
        <p14:creationId xmlns:p14="http://schemas.microsoft.com/office/powerpoint/2010/main" val="224392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E2B3FE-3B74-BD4A-BDC8-A5DDC76A3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0932A0-DAB2-844A-B0A8-8736916CB722}"/>
              </a:ext>
            </a:extLst>
          </p:cNvPr>
          <p:cNvSpPr txBox="1"/>
          <p:nvPr/>
        </p:nvSpPr>
        <p:spPr>
          <a:xfrm>
            <a:off x="5323994" y="23391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p5642 – run2</a:t>
            </a:r>
          </a:p>
        </p:txBody>
      </p:sp>
    </p:spTree>
    <p:extLst>
      <p:ext uri="{BB962C8B-B14F-4D97-AF65-F5344CB8AC3E}">
        <p14:creationId xmlns:p14="http://schemas.microsoft.com/office/powerpoint/2010/main" val="260223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9E6A3F-0663-7845-B1D3-DD4B0DAC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F61EB2-3200-F44B-83D3-403348C21486}"/>
              </a:ext>
            </a:extLst>
          </p:cNvPr>
          <p:cNvSpPr txBox="1"/>
          <p:nvPr/>
        </p:nvSpPr>
        <p:spPr>
          <a:xfrm>
            <a:off x="5323994" y="23391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p5642 – run3</a:t>
            </a:r>
          </a:p>
        </p:txBody>
      </p:sp>
    </p:spTree>
    <p:extLst>
      <p:ext uri="{BB962C8B-B14F-4D97-AF65-F5344CB8AC3E}">
        <p14:creationId xmlns:p14="http://schemas.microsoft.com/office/powerpoint/2010/main" val="164166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764A1-F675-E249-84C1-A97BC314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40124D-DD38-C644-B02F-9736B1144820}"/>
              </a:ext>
            </a:extLst>
          </p:cNvPr>
          <p:cNvSpPr txBox="1"/>
          <p:nvPr/>
        </p:nvSpPr>
        <p:spPr>
          <a:xfrm>
            <a:off x="5323994" y="23391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p5642 – run4</a:t>
            </a:r>
          </a:p>
        </p:txBody>
      </p:sp>
    </p:spTree>
    <p:extLst>
      <p:ext uri="{BB962C8B-B14F-4D97-AF65-F5344CB8AC3E}">
        <p14:creationId xmlns:p14="http://schemas.microsoft.com/office/powerpoint/2010/main" val="96193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5F0D78-EC38-5043-8369-02C1BF6FE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9E6002-7199-3149-85A4-0E3A7CE5D3BD}"/>
              </a:ext>
            </a:extLst>
          </p:cNvPr>
          <p:cNvSpPr txBox="1"/>
          <p:nvPr/>
        </p:nvSpPr>
        <p:spPr>
          <a:xfrm>
            <a:off x="5323994" y="23391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p5642 – run5</a:t>
            </a:r>
          </a:p>
        </p:txBody>
      </p:sp>
    </p:spTree>
    <p:extLst>
      <p:ext uri="{BB962C8B-B14F-4D97-AF65-F5344CB8AC3E}">
        <p14:creationId xmlns:p14="http://schemas.microsoft.com/office/powerpoint/2010/main" val="387777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4D2474-7512-B84C-AD5C-E51EC6CA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FFE52-53F0-EA43-8A87-2D90C265623D}"/>
              </a:ext>
            </a:extLst>
          </p:cNvPr>
          <p:cNvSpPr txBox="1"/>
          <p:nvPr/>
        </p:nvSpPr>
        <p:spPr>
          <a:xfrm>
            <a:off x="5323994" y="23391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p5642 – run6</a:t>
            </a:r>
          </a:p>
        </p:txBody>
      </p:sp>
    </p:spTree>
    <p:extLst>
      <p:ext uri="{BB962C8B-B14F-4D97-AF65-F5344CB8AC3E}">
        <p14:creationId xmlns:p14="http://schemas.microsoft.com/office/powerpoint/2010/main" val="388104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</Words>
  <Application>Microsoft Macintosh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Wood, Clay Emerson</dc:creator>
  <cp:lastModifiedBy>Wood, Clay Emerson</cp:lastModifiedBy>
  <cp:revision>1</cp:revision>
  <dcterms:created xsi:type="dcterms:W3CDTF">2022-02-16T15:55:21Z</dcterms:created>
  <dcterms:modified xsi:type="dcterms:W3CDTF">2022-02-16T16:31:18Z</dcterms:modified>
</cp:coreProperties>
</file>